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19" r:id="rId2"/>
    <p:sldId id="320" r:id="rId3"/>
    <p:sldId id="321" r:id="rId4"/>
    <p:sldId id="322" r:id="rId5"/>
    <p:sldId id="323" r:id="rId6"/>
    <p:sldId id="324" r:id="rId7"/>
    <p:sldId id="325" r:id="rId8"/>
    <p:sldId id="326"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Lst>
  <p:sldSz cx="9144000" cy="6858000" type="screen4x3"/>
  <p:notesSz cx="6797675" cy="987425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CFF"/>
    <a:srgbClr val="009900"/>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86306" autoAdjust="0"/>
  </p:normalViewPr>
  <p:slideViewPr>
    <p:cSldViewPr>
      <p:cViewPr varScale="1">
        <p:scale>
          <a:sx n="68" d="100"/>
          <a:sy n="68" d="100"/>
        </p:scale>
        <p:origin x="532" y="32"/>
      </p:cViewPr>
      <p:guideLst>
        <p:guide orient="horz" pos="2160"/>
        <p:guide pos="2880"/>
      </p:guideLst>
    </p:cSldViewPr>
  </p:slideViewPr>
  <p:outlineViewPr>
    <p:cViewPr>
      <p:scale>
        <a:sx n="33" d="100"/>
        <a:sy n="33" d="100"/>
      </p:scale>
      <p:origin x="0" y="215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760"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46F7207D-AF40-4189-8684-BB8F36CDE344}" type="datetimeFigureOut">
              <a:rPr lang="zh-TW" altLang="en-US"/>
              <a:pPr>
                <a:defRPr/>
              </a:pPr>
              <a:t>2021/6/8</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a:latin typeface="Calibri" pitchFamily="34" charset="0"/>
              </a:defRPr>
            </a:lvl1pPr>
          </a:lstStyle>
          <a:p>
            <a:pPr>
              <a:defRPr/>
            </a:pPr>
            <a:fld id="{089B0C8A-872B-4839-AF2B-4AF9235CDAC2}" type="slidenum">
              <a:rPr lang="zh-TW" altLang="en-US"/>
              <a:pPr>
                <a:defRPr/>
              </a:pPr>
              <a:t>‹#›</a:t>
            </a:fld>
            <a:endParaRPr lang="zh-TW" altLang="en-US"/>
          </a:p>
        </p:txBody>
      </p:sp>
    </p:spTree>
    <p:extLst>
      <p:ext uri="{BB962C8B-B14F-4D97-AF65-F5344CB8AC3E}">
        <p14:creationId xmlns:p14="http://schemas.microsoft.com/office/powerpoint/2010/main" val="2179315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C435A35F-386F-4148-82E9-94922A4BDF75}" type="datetimeFigureOut">
              <a:rPr lang="zh-TW" altLang="en-US"/>
              <a:pPr>
                <a:defRPr/>
              </a:pPr>
              <a:t>2021/6/8</a:t>
            </a:fld>
            <a:endParaRPr lang="zh-TW" altLang="en-US"/>
          </a:p>
        </p:txBody>
      </p:sp>
      <p:sp>
        <p:nvSpPr>
          <p:cNvPr id="4" name="投影片圖像版面配置區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a:latin typeface="Calibri" pitchFamily="34" charset="0"/>
              </a:defRPr>
            </a:lvl1pPr>
          </a:lstStyle>
          <a:p>
            <a:pPr>
              <a:defRPr/>
            </a:pPr>
            <a:fld id="{2726183E-B86B-442B-BAB4-61747989191F}" type="slidenum">
              <a:rPr lang="zh-TW" altLang="en-US"/>
              <a:pPr>
                <a:defRPr/>
              </a:pPr>
              <a:t>‹#›</a:t>
            </a:fld>
            <a:endParaRPr lang="zh-TW" altLang="en-US"/>
          </a:p>
        </p:txBody>
      </p:sp>
    </p:spTree>
    <p:extLst>
      <p:ext uri="{BB962C8B-B14F-4D97-AF65-F5344CB8AC3E}">
        <p14:creationId xmlns:p14="http://schemas.microsoft.com/office/powerpoint/2010/main" val="3741859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5" name="橢圓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14" name="標題 13"/>
          <p:cNvSpPr>
            <a:spLocks noGrp="1"/>
          </p:cNvSpPr>
          <p:nvPr>
            <p:ph type="ctrTitle"/>
          </p:nvPr>
        </p:nvSpPr>
        <p:spPr>
          <a:xfrm>
            <a:off x="1432560" y="359898"/>
            <a:ext cx="7406640" cy="1472184"/>
          </a:xfrm>
        </p:spPr>
        <p:txBody>
          <a:bodyPr anchor="b"/>
          <a:lstStyle>
            <a:lvl1pPr algn="l">
              <a:defRPr/>
            </a:lvl1pPr>
            <a:extLst/>
          </a:lstStyle>
          <a:p>
            <a:r>
              <a:rPr lang="zh-TW" altLang="en-US"/>
              <a:t>按一下以編輯母片標題樣式</a:t>
            </a:r>
            <a:endParaRPr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a:t>按一下以編輯母片副標題樣式</a:t>
            </a:r>
            <a:endParaRPr lang="en-US"/>
          </a:p>
        </p:txBody>
      </p:sp>
      <p:sp>
        <p:nvSpPr>
          <p:cNvPr id="6" name="日期版面配置區 6"/>
          <p:cNvSpPr>
            <a:spLocks noGrp="1"/>
          </p:cNvSpPr>
          <p:nvPr>
            <p:ph type="dt" sz="half" idx="10"/>
          </p:nvPr>
        </p:nvSpPr>
        <p:spPr/>
        <p:txBody>
          <a:bodyPr/>
          <a:lstStyle>
            <a:lvl1pPr>
              <a:defRPr/>
            </a:lvl1pPr>
            <a:extLst/>
          </a:lstStyle>
          <a:p>
            <a:pPr>
              <a:defRPr/>
            </a:pPr>
            <a:fld id="{329DB250-3A72-49E7-93A3-5CAC304C7557}" type="datetime1">
              <a:rPr lang="zh-TW" altLang="en-US"/>
              <a:pPr>
                <a:defRPr/>
              </a:pPr>
              <a:t>2021/6/8</a:t>
            </a:fld>
            <a:endParaRPr lang="zh-TW" altLang="en-US"/>
          </a:p>
        </p:txBody>
      </p:sp>
      <p:sp>
        <p:nvSpPr>
          <p:cNvPr id="7" name="頁尾版面配置區 19"/>
          <p:cNvSpPr>
            <a:spLocks noGrp="1"/>
          </p:cNvSpPr>
          <p:nvPr>
            <p:ph type="ftr" sz="quarter" idx="11"/>
          </p:nvPr>
        </p:nvSpPr>
        <p:spPr/>
        <p:txBody>
          <a:bodyPr/>
          <a:lstStyle>
            <a:lvl1pPr>
              <a:defRPr/>
            </a:lvl1pPr>
          </a:lstStyle>
          <a:p>
            <a:pPr>
              <a:defRPr/>
            </a:pPr>
            <a:r>
              <a:rPr lang="en-US" altLang="zh-TW"/>
              <a:t>‹#›</a:t>
            </a:r>
          </a:p>
        </p:txBody>
      </p:sp>
      <p:sp>
        <p:nvSpPr>
          <p:cNvPr id="8" name="投影片編號版面配置區 9"/>
          <p:cNvSpPr>
            <a:spLocks noGrp="1"/>
          </p:cNvSpPr>
          <p:nvPr>
            <p:ph type="sldNum" sz="quarter" idx="12"/>
          </p:nvPr>
        </p:nvSpPr>
        <p:spPr/>
        <p:txBody>
          <a:bodyPr/>
          <a:lstStyle>
            <a:lvl1pPr>
              <a:defRPr sz="1400" b="1">
                <a:solidFill>
                  <a:schemeClr val="tx1"/>
                </a:solidFill>
              </a:defRPr>
            </a:lvl1pPr>
          </a:lstStyle>
          <a:p>
            <a:pPr>
              <a:defRPr/>
            </a:pPr>
            <a:fld id="{29B3070E-1854-462B-83E0-32B0529DBAA4}" type="slidenum">
              <a:rPr lang="zh-TW" altLang="en-US"/>
              <a:pPr>
                <a:defRPr/>
              </a:pPr>
              <a:t>‹#›</a:t>
            </a:fld>
            <a:endParaRPr lang="zh-TW" altLang="en-US"/>
          </a:p>
        </p:txBody>
      </p:sp>
    </p:spTree>
    <p:extLst>
      <p:ext uri="{BB962C8B-B14F-4D97-AF65-F5344CB8AC3E}">
        <p14:creationId xmlns:p14="http://schemas.microsoft.com/office/powerpoint/2010/main" val="107912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D1088485-E2CC-4AE8-A6A0-9FADC67C6D7F}" type="datetime1">
              <a:rPr lang="zh-TW" altLang="en-US"/>
              <a:pPr>
                <a:defRPr/>
              </a:pPr>
              <a:t>2021/6/8</a:t>
            </a:fld>
            <a:endParaRPr lang="zh-TW" altLang="en-US"/>
          </a:p>
        </p:txBody>
      </p:sp>
      <p:sp>
        <p:nvSpPr>
          <p:cNvPr id="5" name="頁尾版面配置區 9"/>
          <p:cNvSpPr>
            <a:spLocks noGrp="1"/>
          </p:cNvSpPr>
          <p:nvPr>
            <p:ph type="ftr" sz="quarter" idx="11"/>
          </p:nvPr>
        </p:nvSpPr>
        <p:spPr/>
        <p:txBody>
          <a:bodyPr/>
          <a:lstStyle>
            <a:lvl1pPr>
              <a:defRPr/>
            </a:lvl1pPr>
          </a:lstStyle>
          <a:p>
            <a:pPr>
              <a:defRPr/>
            </a:pPr>
            <a:r>
              <a:rPr lang="en-US" altLang="zh-TW"/>
              <a:t>‹#›</a:t>
            </a:r>
          </a:p>
        </p:txBody>
      </p:sp>
      <p:sp>
        <p:nvSpPr>
          <p:cNvPr id="6" name="投影片編號版面配置區 21"/>
          <p:cNvSpPr>
            <a:spLocks noGrp="1"/>
          </p:cNvSpPr>
          <p:nvPr>
            <p:ph type="sldNum" sz="quarter" idx="12"/>
          </p:nvPr>
        </p:nvSpPr>
        <p:spPr/>
        <p:txBody>
          <a:bodyPr/>
          <a:lstStyle>
            <a:lvl1pPr>
              <a:defRPr/>
            </a:lvl1pPr>
          </a:lstStyle>
          <a:p>
            <a:pPr>
              <a:defRPr/>
            </a:pPr>
            <a:fld id="{DA659355-3252-41A9-841A-CB95BD2B60F2}" type="slidenum">
              <a:rPr lang="zh-TW" altLang="en-US"/>
              <a:pPr>
                <a:defRPr/>
              </a:pPr>
              <a:t>‹#›</a:t>
            </a:fld>
            <a:endParaRPr lang="zh-TW" altLang="en-US"/>
          </a:p>
        </p:txBody>
      </p:sp>
    </p:spTree>
    <p:extLst>
      <p:ext uri="{BB962C8B-B14F-4D97-AF65-F5344CB8AC3E}">
        <p14:creationId xmlns:p14="http://schemas.microsoft.com/office/powerpoint/2010/main" val="285730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1143000" y="274640"/>
            <a:ext cx="55626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ADFF6A39-FCF0-4CFA-A5A4-63B6DFE64D51}" type="datetime1">
              <a:rPr lang="zh-TW" altLang="en-US"/>
              <a:pPr>
                <a:defRPr/>
              </a:pPr>
              <a:t>2021/6/8</a:t>
            </a:fld>
            <a:endParaRPr lang="zh-TW" altLang="en-US"/>
          </a:p>
        </p:txBody>
      </p:sp>
      <p:sp>
        <p:nvSpPr>
          <p:cNvPr id="5" name="頁尾版面配置區 9"/>
          <p:cNvSpPr>
            <a:spLocks noGrp="1"/>
          </p:cNvSpPr>
          <p:nvPr>
            <p:ph type="ftr" sz="quarter" idx="11"/>
          </p:nvPr>
        </p:nvSpPr>
        <p:spPr/>
        <p:txBody>
          <a:bodyPr/>
          <a:lstStyle>
            <a:lvl1pPr>
              <a:defRPr/>
            </a:lvl1pPr>
          </a:lstStyle>
          <a:p>
            <a:pPr>
              <a:defRPr/>
            </a:pPr>
            <a:r>
              <a:rPr lang="en-US" altLang="zh-TW"/>
              <a:t>‹#›</a:t>
            </a:r>
          </a:p>
        </p:txBody>
      </p:sp>
      <p:sp>
        <p:nvSpPr>
          <p:cNvPr id="6" name="投影片編號版面配置區 21"/>
          <p:cNvSpPr>
            <a:spLocks noGrp="1"/>
          </p:cNvSpPr>
          <p:nvPr>
            <p:ph type="sldNum" sz="quarter" idx="12"/>
          </p:nvPr>
        </p:nvSpPr>
        <p:spPr/>
        <p:txBody>
          <a:bodyPr/>
          <a:lstStyle>
            <a:lvl1pPr>
              <a:defRPr/>
            </a:lvl1pPr>
          </a:lstStyle>
          <a:p>
            <a:pPr>
              <a:defRPr/>
            </a:pPr>
            <a:fld id="{41F6D566-46B3-4F71-996B-7B74C0F01758}" type="slidenum">
              <a:rPr lang="zh-TW" altLang="en-US"/>
              <a:pPr>
                <a:defRPr/>
              </a:pPr>
              <a:t>‹#›</a:t>
            </a:fld>
            <a:endParaRPr lang="zh-TW" altLang="en-US"/>
          </a:p>
        </p:txBody>
      </p:sp>
    </p:spTree>
    <p:extLst>
      <p:ext uri="{BB962C8B-B14F-4D97-AF65-F5344CB8AC3E}">
        <p14:creationId xmlns:p14="http://schemas.microsoft.com/office/powerpoint/2010/main" val="336555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a:xfrm>
            <a:off x="1000100" y="1447800"/>
            <a:ext cx="8143900" cy="541020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日期版面配置區 3"/>
          <p:cNvSpPr>
            <a:spLocks noGrp="1"/>
          </p:cNvSpPr>
          <p:nvPr>
            <p:ph type="dt" sz="half" idx="10"/>
          </p:nvPr>
        </p:nvSpPr>
        <p:spPr/>
        <p:txBody>
          <a:bodyPr/>
          <a:lstStyle>
            <a:lvl1pPr>
              <a:defRPr/>
            </a:lvl1pPr>
            <a:extLst/>
          </a:lstStyle>
          <a:p>
            <a:pPr>
              <a:defRPr/>
            </a:pPr>
            <a:fld id="{A15CBCDF-682B-4F04-BEC5-99BC56BBCCC8}" type="datetime1">
              <a:rPr lang="zh-TW" altLang="en-US"/>
              <a:pPr>
                <a:defRPr/>
              </a:pPr>
              <a:t>2021/6/8</a:t>
            </a:fld>
            <a:endParaRPr lang="zh-TW" altLang="en-US"/>
          </a:p>
        </p:txBody>
      </p:sp>
      <p:sp>
        <p:nvSpPr>
          <p:cNvPr id="5" name="頁尾版面配置區 4"/>
          <p:cNvSpPr>
            <a:spLocks noGrp="1"/>
          </p:cNvSpPr>
          <p:nvPr>
            <p:ph type="ftr" sz="quarter" idx="11"/>
          </p:nvPr>
        </p:nvSpPr>
        <p:spPr>
          <a:xfrm>
            <a:off x="6084888" y="6308725"/>
            <a:ext cx="2895600" cy="476250"/>
          </a:xfrm>
        </p:spPr>
        <p:txBody>
          <a:bodyPr/>
          <a:lstStyle>
            <a:lvl1pPr algn="r">
              <a:defRPr sz="1600" b="1"/>
            </a:lvl1pPr>
          </a:lstStyle>
          <a:p>
            <a:pPr>
              <a:defRPr/>
            </a:pPr>
            <a:fld id="{05E4662A-ABDF-4DDA-B90E-0EDF81AA8795}" type="slidenum">
              <a:rPr lang="en-US" altLang="zh-TW"/>
              <a:pPr>
                <a:defRPr/>
              </a:pPr>
              <a:t>‹#›</a:t>
            </a:fld>
            <a:endParaRPr lang="en-US" altLang="zh-TW" dirty="0"/>
          </a:p>
        </p:txBody>
      </p:sp>
      <p:sp>
        <p:nvSpPr>
          <p:cNvPr id="6" name="投影片編號版面配置區 5"/>
          <p:cNvSpPr>
            <a:spLocks noGrp="1"/>
          </p:cNvSpPr>
          <p:nvPr>
            <p:ph type="sldNum" sz="quarter" idx="12"/>
          </p:nvPr>
        </p:nvSpPr>
        <p:spPr>
          <a:xfrm>
            <a:off x="0" y="6381750"/>
            <a:ext cx="457200" cy="476250"/>
          </a:xfrm>
        </p:spPr>
        <p:txBody>
          <a:bodyPr/>
          <a:lstStyle>
            <a:lvl1pPr>
              <a:defRPr sz="1600" b="1">
                <a:solidFill>
                  <a:schemeClr val="tx1"/>
                </a:solidFill>
              </a:defRPr>
            </a:lvl1pPr>
          </a:lstStyle>
          <a:p>
            <a:pPr>
              <a:defRPr/>
            </a:pPr>
            <a:fld id="{52FD32D1-8B67-4E9B-B4D5-DB4BF48B79EA}" type="slidenum">
              <a:rPr lang="zh-TW" altLang="en-US"/>
              <a:pPr>
                <a:defRPr/>
              </a:pPr>
              <a:t>‹#›</a:t>
            </a:fld>
            <a:endParaRPr lang="zh-TW" altLang="en-US"/>
          </a:p>
        </p:txBody>
      </p:sp>
    </p:spTree>
    <p:extLst>
      <p:ext uri="{BB962C8B-B14F-4D97-AF65-F5344CB8AC3E}">
        <p14:creationId xmlns:p14="http://schemas.microsoft.com/office/powerpoint/2010/main" val="279500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4" name="矩形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5" name="矩形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6"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7" name="橢圓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zh-TW" altLang="en-US"/>
              <a:t>按一下以編輯母片標題樣式</a:t>
            </a:r>
            <a:endParaRPr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TW" altLang="en-US"/>
              <a:t>按一下以編輯母片文字樣式</a:t>
            </a:r>
          </a:p>
        </p:txBody>
      </p:sp>
      <p:sp>
        <p:nvSpPr>
          <p:cNvPr id="8" name="日期版面配置區 3"/>
          <p:cNvSpPr>
            <a:spLocks noGrp="1"/>
          </p:cNvSpPr>
          <p:nvPr>
            <p:ph type="dt" sz="half" idx="10"/>
          </p:nvPr>
        </p:nvSpPr>
        <p:spPr/>
        <p:txBody>
          <a:bodyPr/>
          <a:lstStyle>
            <a:lvl1pPr>
              <a:defRPr/>
            </a:lvl1pPr>
            <a:extLst/>
          </a:lstStyle>
          <a:p>
            <a:pPr>
              <a:defRPr/>
            </a:pPr>
            <a:fld id="{2D09F12E-DF7E-4316-8DDB-047E1C930997}" type="datetime1">
              <a:rPr lang="zh-TW" altLang="en-US"/>
              <a:pPr>
                <a:defRPr/>
              </a:pPr>
              <a:t>2021/6/8</a:t>
            </a:fld>
            <a:endParaRPr lang="zh-TW" altLang="en-US"/>
          </a:p>
        </p:txBody>
      </p:sp>
      <p:sp>
        <p:nvSpPr>
          <p:cNvPr id="9" name="頁尾版面配置區 4"/>
          <p:cNvSpPr>
            <a:spLocks noGrp="1"/>
          </p:cNvSpPr>
          <p:nvPr>
            <p:ph type="ftr" sz="quarter" idx="11"/>
          </p:nvPr>
        </p:nvSpPr>
        <p:spPr/>
        <p:txBody>
          <a:bodyPr/>
          <a:lstStyle>
            <a:lvl1pPr>
              <a:defRPr/>
            </a:lvl1pPr>
          </a:lstStyle>
          <a:p>
            <a:pPr>
              <a:defRPr/>
            </a:pPr>
            <a:r>
              <a:rPr lang="en-US" altLang="zh-TW"/>
              <a:t>‹#›</a:t>
            </a:r>
          </a:p>
        </p:txBody>
      </p:sp>
      <p:sp>
        <p:nvSpPr>
          <p:cNvPr id="10" name="投影片編號版面配置區 5"/>
          <p:cNvSpPr>
            <a:spLocks noGrp="1"/>
          </p:cNvSpPr>
          <p:nvPr>
            <p:ph type="sldNum" sz="quarter" idx="12"/>
          </p:nvPr>
        </p:nvSpPr>
        <p:spPr/>
        <p:txBody>
          <a:bodyPr/>
          <a:lstStyle>
            <a:lvl1pPr>
              <a:defRPr sz="1600" b="1"/>
            </a:lvl1pPr>
          </a:lstStyle>
          <a:p>
            <a:pPr>
              <a:defRPr/>
            </a:pPr>
            <a:fld id="{037DF615-C475-4129-99EF-625679222B5B}" type="slidenum">
              <a:rPr lang="zh-TW" altLang="en-US"/>
              <a:pPr>
                <a:defRPr/>
              </a:pPr>
              <a:t>‹#›</a:t>
            </a:fld>
            <a:endParaRPr lang="zh-TW" altLang="en-US" dirty="0"/>
          </a:p>
        </p:txBody>
      </p:sp>
    </p:spTree>
    <p:extLst>
      <p:ext uri="{BB962C8B-B14F-4D97-AF65-F5344CB8AC3E}">
        <p14:creationId xmlns:p14="http://schemas.microsoft.com/office/powerpoint/2010/main" val="349915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23"/>
          <p:cNvSpPr>
            <a:spLocks noGrp="1"/>
          </p:cNvSpPr>
          <p:nvPr>
            <p:ph type="dt" sz="half" idx="10"/>
          </p:nvPr>
        </p:nvSpPr>
        <p:spPr/>
        <p:txBody>
          <a:bodyPr/>
          <a:lstStyle>
            <a:lvl1pPr>
              <a:defRPr/>
            </a:lvl1pPr>
          </a:lstStyle>
          <a:p>
            <a:pPr>
              <a:defRPr/>
            </a:pPr>
            <a:fld id="{077C7117-02A4-4484-80AB-070BC46F94B1}" type="datetime1">
              <a:rPr lang="zh-TW" altLang="en-US"/>
              <a:pPr>
                <a:defRPr/>
              </a:pPr>
              <a:t>2021/6/8</a:t>
            </a:fld>
            <a:endParaRPr lang="zh-TW" altLang="en-US"/>
          </a:p>
        </p:txBody>
      </p:sp>
      <p:sp>
        <p:nvSpPr>
          <p:cNvPr id="6" name="頁尾版面配置區 9"/>
          <p:cNvSpPr>
            <a:spLocks noGrp="1"/>
          </p:cNvSpPr>
          <p:nvPr>
            <p:ph type="ftr" sz="quarter" idx="11"/>
          </p:nvPr>
        </p:nvSpPr>
        <p:spPr/>
        <p:txBody>
          <a:bodyPr/>
          <a:lstStyle>
            <a:lvl1pPr>
              <a:defRPr/>
            </a:lvl1pPr>
          </a:lstStyle>
          <a:p>
            <a:pPr>
              <a:defRPr/>
            </a:pPr>
            <a:r>
              <a:rPr lang="en-US" altLang="zh-TW"/>
              <a:t>‹#›</a:t>
            </a:r>
          </a:p>
        </p:txBody>
      </p:sp>
      <p:sp>
        <p:nvSpPr>
          <p:cNvPr id="7" name="投影片編號版面配置區 21"/>
          <p:cNvSpPr>
            <a:spLocks noGrp="1"/>
          </p:cNvSpPr>
          <p:nvPr>
            <p:ph type="sldNum" sz="quarter" idx="12"/>
          </p:nvPr>
        </p:nvSpPr>
        <p:spPr/>
        <p:txBody>
          <a:bodyPr/>
          <a:lstStyle>
            <a:lvl1pPr>
              <a:defRPr/>
            </a:lvl1pPr>
          </a:lstStyle>
          <a:p>
            <a:pPr>
              <a:defRPr/>
            </a:pPr>
            <a:fld id="{29460737-6EAF-4F82-B79C-1E83D94486F9}" type="slidenum">
              <a:rPr lang="zh-TW" altLang="en-US"/>
              <a:pPr>
                <a:defRPr/>
              </a:pPr>
              <a:t>‹#›</a:t>
            </a:fld>
            <a:endParaRPr lang="zh-TW" altLang="en-US"/>
          </a:p>
        </p:txBody>
      </p:sp>
    </p:spTree>
    <p:extLst>
      <p:ext uri="{BB962C8B-B14F-4D97-AF65-F5344CB8AC3E}">
        <p14:creationId xmlns:p14="http://schemas.microsoft.com/office/powerpoint/2010/main" val="39816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lstStyle>
            <a:lvl1pPr algn="ctr">
              <a:defRPr sz="4500" b="1" cap="none" baseline="0"/>
            </a:lvl1pPr>
            <a:extLst/>
          </a:lstStyle>
          <a:p>
            <a:r>
              <a:rPr lang="zh-TW" altLang="en-US"/>
              <a:t>按一下以編輯母片標題樣式</a:t>
            </a:r>
            <a:endParaRPr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日期版面配置區 6"/>
          <p:cNvSpPr>
            <a:spLocks noGrp="1"/>
          </p:cNvSpPr>
          <p:nvPr>
            <p:ph type="dt" sz="half" idx="10"/>
          </p:nvPr>
        </p:nvSpPr>
        <p:spPr/>
        <p:txBody>
          <a:bodyPr/>
          <a:lstStyle>
            <a:lvl1pPr>
              <a:defRPr/>
            </a:lvl1pPr>
            <a:extLst/>
          </a:lstStyle>
          <a:p>
            <a:pPr>
              <a:defRPr/>
            </a:pPr>
            <a:fld id="{5D38B5BD-2092-4174-913B-DEA87C9F1068}" type="datetime1">
              <a:rPr lang="zh-TW" altLang="en-US"/>
              <a:pPr>
                <a:defRPr/>
              </a:pPr>
              <a:t>2021/6/8</a:t>
            </a:fld>
            <a:endParaRPr lang="zh-TW" altLang="en-US"/>
          </a:p>
        </p:txBody>
      </p:sp>
      <p:sp>
        <p:nvSpPr>
          <p:cNvPr id="8" name="頁尾版面配置區 7"/>
          <p:cNvSpPr>
            <a:spLocks noGrp="1"/>
          </p:cNvSpPr>
          <p:nvPr>
            <p:ph type="ftr" sz="quarter" idx="11"/>
          </p:nvPr>
        </p:nvSpPr>
        <p:spPr/>
        <p:txBody>
          <a:bodyPr/>
          <a:lstStyle>
            <a:lvl1pPr>
              <a:defRPr/>
            </a:lvl1pPr>
          </a:lstStyle>
          <a:p>
            <a:pPr>
              <a:defRPr/>
            </a:pPr>
            <a:r>
              <a:rPr lang="en-US" altLang="zh-TW"/>
              <a:t>‹#›</a:t>
            </a:r>
          </a:p>
        </p:txBody>
      </p:sp>
      <p:sp>
        <p:nvSpPr>
          <p:cNvPr id="9" name="投影片編號版面配置區 8"/>
          <p:cNvSpPr>
            <a:spLocks noGrp="1"/>
          </p:cNvSpPr>
          <p:nvPr>
            <p:ph type="sldNum" sz="quarter" idx="12"/>
          </p:nvPr>
        </p:nvSpPr>
        <p:spPr/>
        <p:txBody>
          <a:bodyPr/>
          <a:lstStyle>
            <a:lvl1pPr>
              <a:defRPr/>
            </a:lvl1pPr>
          </a:lstStyle>
          <a:p>
            <a:pPr>
              <a:defRPr/>
            </a:pPr>
            <a:fld id="{377C60AD-80B6-45B7-995D-79736797E025}" type="slidenum">
              <a:rPr lang="zh-TW" altLang="en-US"/>
              <a:pPr>
                <a:defRPr/>
              </a:pPr>
              <a:t>‹#›</a:t>
            </a:fld>
            <a:endParaRPr lang="zh-TW" altLang="en-US"/>
          </a:p>
        </p:txBody>
      </p:sp>
    </p:spTree>
    <p:extLst>
      <p:ext uri="{BB962C8B-B14F-4D97-AF65-F5344CB8AC3E}">
        <p14:creationId xmlns:p14="http://schemas.microsoft.com/office/powerpoint/2010/main" val="364920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lang="zh-TW" altLang="en-US"/>
              <a:t>按一下以編輯母片標題樣式</a:t>
            </a:r>
            <a:endParaRPr lang="en-US"/>
          </a:p>
        </p:txBody>
      </p:sp>
      <p:sp>
        <p:nvSpPr>
          <p:cNvPr id="3" name="日期版面配置區 23"/>
          <p:cNvSpPr>
            <a:spLocks noGrp="1"/>
          </p:cNvSpPr>
          <p:nvPr>
            <p:ph type="dt" sz="half" idx="10"/>
          </p:nvPr>
        </p:nvSpPr>
        <p:spPr/>
        <p:txBody>
          <a:bodyPr/>
          <a:lstStyle>
            <a:lvl1pPr>
              <a:defRPr/>
            </a:lvl1pPr>
          </a:lstStyle>
          <a:p>
            <a:pPr>
              <a:defRPr/>
            </a:pPr>
            <a:fld id="{02F78B85-FF6F-4F38-8327-369B64DBB7BD}" type="datetime1">
              <a:rPr lang="zh-TW" altLang="en-US"/>
              <a:pPr>
                <a:defRPr/>
              </a:pPr>
              <a:t>2021/6/8</a:t>
            </a:fld>
            <a:endParaRPr lang="zh-TW" altLang="en-US"/>
          </a:p>
        </p:txBody>
      </p:sp>
      <p:sp>
        <p:nvSpPr>
          <p:cNvPr id="4" name="頁尾版面配置區 9"/>
          <p:cNvSpPr>
            <a:spLocks noGrp="1"/>
          </p:cNvSpPr>
          <p:nvPr>
            <p:ph type="ftr" sz="quarter" idx="11"/>
          </p:nvPr>
        </p:nvSpPr>
        <p:spPr/>
        <p:txBody>
          <a:bodyPr/>
          <a:lstStyle>
            <a:lvl1pPr>
              <a:defRPr/>
            </a:lvl1pPr>
          </a:lstStyle>
          <a:p>
            <a:pPr>
              <a:defRPr/>
            </a:pPr>
            <a:r>
              <a:rPr lang="en-US" altLang="zh-TW"/>
              <a:t>‹#›</a:t>
            </a:r>
          </a:p>
        </p:txBody>
      </p:sp>
      <p:sp>
        <p:nvSpPr>
          <p:cNvPr id="5" name="投影片編號版面配置區 21"/>
          <p:cNvSpPr>
            <a:spLocks noGrp="1"/>
          </p:cNvSpPr>
          <p:nvPr>
            <p:ph type="sldNum" sz="quarter" idx="12"/>
          </p:nvPr>
        </p:nvSpPr>
        <p:spPr/>
        <p:txBody>
          <a:bodyPr/>
          <a:lstStyle>
            <a:lvl1pPr>
              <a:defRPr sz="1600" b="1"/>
            </a:lvl1pPr>
          </a:lstStyle>
          <a:p>
            <a:pPr>
              <a:defRPr/>
            </a:pPr>
            <a:fld id="{13C8C753-641B-47FF-B962-5CCEEF6D1F4C}" type="slidenum">
              <a:rPr lang="zh-TW" altLang="en-US"/>
              <a:pPr>
                <a:defRPr/>
              </a:pPr>
              <a:t>‹#›</a:t>
            </a:fld>
            <a:endParaRPr lang="zh-TW" altLang="en-US" dirty="0"/>
          </a:p>
        </p:txBody>
      </p:sp>
    </p:spTree>
    <p:extLst>
      <p:ext uri="{BB962C8B-B14F-4D97-AF65-F5344CB8AC3E}">
        <p14:creationId xmlns:p14="http://schemas.microsoft.com/office/powerpoint/2010/main" val="404480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3" name="矩形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4" name="日期版面配置區 1"/>
          <p:cNvSpPr>
            <a:spLocks noGrp="1"/>
          </p:cNvSpPr>
          <p:nvPr>
            <p:ph type="dt" sz="half" idx="10"/>
          </p:nvPr>
        </p:nvSpPr>
        <p:spPr/>
        <p:txBody>
          <a:bodyPr/>
          <a:lstStyle>
            <a:lvl1pPr>
              <a:defRPr/>
            </a:lvl1pPr>
            <a:extLst/>
          </a:lstStyle>
          <a:p>
            <a:pPr>
              <a:defRPr/>
            </a:pPr>
            <a:fld id="{67E2BB24-E848-4E66-835D-2E63C255AA3F}" type="datetime1">
              <a:rPr lang="zh-TW" altLang="en-US"/>
              <a:pPr>
                <a:defRPr/>
              </a:pPr>
              <a:t>2021/6/8</a:t>
            </a:fld>
            <a:endParaRPr lang="zh-TW" altLang="en-US"/>
          </a:p>
        </p:txBody>
      </p:sp>
      <p:sp>
        <p:nvSpPr>
          <p:cNvPr id="5" name="頁尾版面配置區 2"/>
          <p:cNvSpPr>
            <a:spLocks noGrp="1"/>
          </p:cNvSpPr>
          <p:nvPr>
            <p:ph type="ftr" sz="quarter" idx="11"/>
          </p:nvPr>
        </p:nvSpPr>
        <p:spPr/>
        <p:txBody>
          <a:bodyPr/>
          <a:lstStyle>
            <a:lvl1pPr>
              <a:defRPr/>
            </a:lvl1pPr>
          </a:lstStyle>
          <a:p>
            <a:pPr>
              <a:defRPr/>
            </a:pPr>
            <a:r>
              <a:rPr lang="en-US" altLang="zh-TW"/>
              <a:t>‹#›</a:t>
            </a:r>
          </a:p>
        </p:txBody>
      </p:sp>
      <p:sp>
        <p:nvSpPr>
          <p:cNvPr id="6" name="投影片編號版面配置區 3"/>
          <p:cNvSpPr>
            <a:spLocks noGrp="1"/>
          </p:cNvSpPr>
          <p:nvPr>
            <p:ph type="sldNum" sz="quarter" idx="12"/>
          </p:nvPr>
        </p:nvSpPr>
        <p:spPr/>
        <p:txBody>
          <a:bodyPr/>
          <a:lstStyle>
            <a:lvl1pPr>
              <a:defRPr/>
            </a:lvl1pPr>
          </a:lstStyle>
          <a:p>
            <a:pPr>
              <a:defRPr/>
            </a:pPr>
            <a:fld id="{805D2813-D0D5-4FBC-8A16-73FA3E44ED8A}" type="slidenum">
              <a:rPr lang="zh-TW" altLang="en-US"/>
              <a:pPr>
                <a:defRPr/>
              </a:pPr>
              <a:t>‹#›</a:t>
            </a:fld>
            <a:endParaRPr lang="zh-TW" altLang="en-US"/>
          </a:p>
        </p:txBody>
      </p:sp>
    </p:spTree>
    <p:extLst>
      <p:ext uri="{BB962C8B-B14F-4D97-AF65-F5344CB8AC3E}">
        <p14:creationId xmlns:p14="http://schemas.microsoft.com/office/powerpoint/2010/main" val="43311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fld id="{95388F12-8814-482F-91C9-6859C710A456}" type="datetime1">
              <a:rPr lang="zh-TW" altLang="en-US"/>
              <a:pPr>
                <a:defRPr/>
              </a:pPr>
              <a:t>2021/6/8</a:t>
            </a:fld>
            <a:endParaRPr lang="zh-TW" altLang="en-US"/>
          </a:p>
        </p:txBody>
      </p:sp>
      <p:sp>
        <p:nvSpPr>
          <p:cNvPr id="6" name="頁尾版面配置區 5"/>
          <p:cNvSpPr>
            <a:spLocks noGrp="1"/>
          </p:cNvSpPr>
          <p:nvPr>
            <p:ph type="ftr" sz="quarter" idx="11"/>
          </p:nvPr>
        </p:nvSpPr>
        <p:spPr/>
        <p:txBody>
          <a:bodyPr/>
          <a:lstStyle>
            <a:lvl1pPr>
              <a:defRPr/>
            </a:lvl1pPr>
          </a:lstStyle>
          <a:p>
            <a:pPr>
              <a:defRPr/>
            </a:pPr>
            <a:r>
              <a:rPr lang="en-US" altLang="zh-TW"/>
              <a:t>‹#›</a:t>
            </a:r>
          </a:p>
        </p:txBody>
      </p:sp>
      <p:sp>
        <p:nvSpPr>
          <p:cNvPr id="7" name="投影片編號版面配置區 6"/>
          <p:cNvSpPr>
            <a:spLocks noGrp="1"/>
          </p:cNvSpPr>
          <p:nvPr>
            <p:ph type="sldNum" sz="quarter" idx="12"/>
          </p:nvPr>
        </p:nvSpPr>
        <p:spPr/>
        <p:txBody>
          <a:bodyPr/>
          <a:lstStyle>
            <a:lvl1pPr>
              <a:defRPr/>
            </a:lvl1pPr>
          </a:lstStyle>
          <a:p>
            <a:pPr>
              <a:defRPr/>
            </a:pPr>
            <a:fld id="{3B7FBCA6-AA63-4C55-8D73-EB9E1C8147D2}" type="slidenum">
              <a:rPr lang="zh-TW" altLang="en-US"/>
              <a:pPr>
                <a:defRPr/>
              </a:pPr>
              <a:t>‹#›</a:t>
            </a:fld>
            <a:endParaRPr lang="zh-TW" altLang="en-US"/>
          </a:p>
        </p:txBody>
      </p:sp>
    </p:spTree>
    <p:extLst>
      <p:ext uri="{BB962C8B-B14F-4D97-AF65-F5344CB8AC3E}">
        <p14:creationId xmlns:p14="http://schemas.microsoft.com/office/powerpoint/2010/main" val="40273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kumimoji="0" lang="en-US" sz="3200">
              <a:latin typeface="+mn-lt"/>
              <a:ea typeface="+mn-ea"/>
            </a:endParaRPr>
          </a:p>
        </p:txBody>
      </p:sp>
      <p:sp>
        <p:nvSpPr>
          <p:cNvPr id="6" name="流程圖: 程序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7" name="流程圖: 程序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dirty="0"/>
          </a:p>
        </p:txBody>
      </p:sp>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zh-TW" altLang="en-US"/>
              <a:t>按一下以編輯母片標題樣式</a:t>
            </a:r>
            <a:endParaRPr lang="en-US"/>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TW" altLang="en-US" noProof="0"/>
              <a:t>按一下圖示以新增圖片</a:t>
            </a:r>
            <a:endParaRPr lang="en-US" noProof="0"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TW" altLang="en-US"/>
              <a:t>按一下以編輯母片文字樣式</a:t>
            </a:r>
          </a:p>
        </p:txBody>
      </p:sp>
      <p:sp>
        <p:nvSpPr>
          <p:cNvPr id="8" name="日期版面配置區 4"/>
          <p:cNvSpPr>
            <a:spLocks noGrp="1"/>
          </p:cNvSpPr>
          <p:nvPr>
            <p:ph type="dt" sz="half" idx="10"/>
          </p:nvPr>
        </p:nvSpPr>
        <p:spPr/>
        <p:txBody>
          <a:bodyPr/>
          <a:lstStyle>
            <a:lvl1pPr>
              <a:defRPr/>
            </a:lvl1pPr>
            <a:extLst/>
          </a:lstStyle>
          <a:p>
            <a:pPr>
              <a:defRPr/>
            </a:pPr>
            <a:fld id="{4BC11CF3-EACA-4FD6-83EB-055B13114EBE}" type="datetime1">
              <a:rPr lang="zh-TW" altLang="en-US"/>
              <a:pPr>
                <a:defRPr/>
              </a:pPr>
              <a:t>2021/6/8</a:t>
            </a:fld>
            <a:endParaRPr lang="zh-TW" altLang="en-US"/>
          </a:p>
        </p:txBody>
      </p:sp>
      <p:sp>
        <p:nvSpPr>
          <p:cNvPr id="9" name="頁尾版面配置區 5"/>
          <p:cNvSpPr>
            <a:spLocks noGrp="1"/>
          </p:cNvSpPr>
          <p:nvPr>
            <p:ph type="ftr" sz="quarter" idx="11"/>
          </p:nvPr>
        </p:nvSpPr>
        <p:spPr/>
        <p:txBody>
          <a:bodyPr/>
          <a:lstStyle>
            <a:lvl1pPr>
              <a:defRPr/>
            </a:lvl1pPr>
          </a:lstStyle>
          <a:p>
            <a:pPr>
              <a:defRPr/>
            </a:pPr>
            <a:r>
              <a:rPr lang="en-US" altLang="zh-TW"/>
              <a:t>‹#›</a:t>
            </a:r>
          </a:p>
        </p:txBody>
      </p:sp>
      <p:sp>
        <p:nvSpPr>
          <p:cNvPr id="10" name="投影片編號版面配置區 6"/>
          <p:cNvSpPr>
            <a:spLocks noGrp="1"/>
          </p:cNvSpPr>
          <p:nvPr>
            <p:ph type="sldNum" sz="quarter" idx="12"/>
          </p:nvPr>
        </p:nvSpPr>
        <p:spPr/>
        <p:txBody>
          <a:bodyPr/>
          <a:lstStyle>
            <a:lvl1pPr>
              <a:defRPr/>
            </a:lvl1pPr>
          </a:lstStyle>
          <a:p>
            <a:pPr>
              <a:defRPr/>
            </a:pPr>
            <a:fld id="{2142B87D-E122-4D62-B899-897B25EB8420}" type="slidenum">
              <a:rPr lang="zh-TW" altLang="en-US"/>
              <a:pPr>
                <a:defRPr/>
              </a:pPr>
              <a:t>‹#›</a:t>
            </a:fld>
            <a:endParaRPr lang="zh-TW" altLang="en-US"/>
          </a:p>
        </p:txBody>
      </p:sp>
    </p:spTree>
    <p:extLst>
      <p:ext uri="{BB962C8B-B14F-4D97-AF65-F5344CB8AC3E}">
        <p14:creationId xmlns:p14="http://schemas.microsoft.com/office/powerpoint/2010/main" val="248340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p>
            <a:r>
              <a:rPr lang="zh-TW" altLang="en-US"/>
              <a:t>按一下以編輯母片標題樣式</a:t>
            </a:r>
            <a:endParaRPr lang="en-US"/>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ea typeface="+mn-ea"/>
              </a:defRPr>
            </a:lvl1pPr>
            <a:extLst/>
          </a:lstStyle>
          <a:p>
            <a:pPr>
              <a:defRPr/>
            </a:pPr>
            <a:fld id="{8E3ECA4B-1DC7-4419-A2BF-A8189B665C43}" type="datetime1">
              <a:rPr lang="zh-TW" altLang="en-US"/>
              <a:pPr>
                <a:defRPr/>
              </a:pPr>
              <a:t>2021/6/8</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eaLnBrk="1" hangingPunct="1">
              <a:defRPr kumimoji="0" sz="1200">
                <a:solidFill>
                  <a:srgbClr val="B5A788"/>
                </a:solidFill>
                <a:latin typeface="Gill Sans MT" pitchFamily="34" charset="0"/>
                <a:ea typeface="微軟正黑體" pitchFamily="34" charset="-120"/>
              </a:defRPr>
            </a:lvl1pPr>
          </a:lstStyle>
          <a:p>
            <a:pPr>
              <a:defRPr/>
            </a:pPr>
            <a:r>
              <a:rPr lang="en-US" altLang="zh-TW"/>
              <a:t>‹#›</a:t>
            </a:r>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kumimoji="0" sz="1200">
                <a:solidFill>
                  <a:srgbClr val="B5A788"/>
                </a:solidFill>
                <a:latin typeface="Gill Sans MT" pitchFamily="34" charset="0"/>
                <a:ea typeface="微軟正黑體" pitchFamily="34" charset="-120"/>
              </a:defRPr>
            </a:lvl1pPr>
          </a:lstStyle>
          <a:p>
            <a:pPr>
              <a:defRPr/>
            </a:pPr>
            <a:fld id="{7611795E-F363-4CF6-860F-535F6E45DC42}" type="slidenum">
              <a:rPr lang="zh-TW" altLang="en-US"/>
              <a:pPr>
                <a:defRPr/>
              </a:pPr>
              <a:t>‹#›</a:t>
            </a:fld>
            <a:endParaRPr lang="zh-TW" altLang="en-US"/>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15" r:id="rId4"/>
    <p:sldLayoutId id="2147483821" r:id="rId5"/>
    <p:sldLayoutId id="2147483822" r:id="rId6"/>
    <p:sldLayoutId id="2147483823" r:id="rId7"/>
    <p:sldLayoutId id="2147483824" r:id="rId8"/>
    <p:sldLayoutId id="2147483825" r:id="rId9"/>
    <p:sldLayoutId id="2147483816" r:id="rId10"/>
    <p:sldLayoutId id="2147483817"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2pPr>
      <a:lvl3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3pPr>
      <a:lvl4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4pPr>
      <a:lvl5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5pPr>
      <a:lvl6pPr marL="457200" algn="l" rtl="0" fontAlgn="base">
        <a:spcBef>
          <a:spcPct val="0"/>
        </a:spcBef>
        <a:spcAft>
          <a:spcPct val="0"/>
        </a:spcAft>
        <a:defRPr sz="4300">
          <a:solidFill>
            <a:srgbClr val="572314"/>
          </a:solidFill>
          <a:latin typeface="Gill Sans MT" pitchFamily="34" charset="0"/>
          <a:ea typeface="微軟正黑體" pitchFamily="34" charset="-120"/>
        </a:defRPr>
      </a:lvl6pPr>
      <a:lvl7pPr marL="914400" algn="l" rtl="0" fontAlgn="base">
        <a:spcBef>
          <a:spcPct val="0"/>
        </a:spcBef>
        <a:spcAft>
          <a:spcPct val="0"/>
        </a:spcAft>
        <a:defRPr sz="4300">
          <a:solidFill>
            <a:srgbClr val="572314"/>
          </a:solidFill>
          <a:latin typeface="Gill Sans MT" pitchFamily="34" charset="0"/>
          <a:ea typeface="微軟正黑體" pitchFamily="34" charset="-120"/>
        </a:defRPr>
      </a:lvl7pPr>
      <a:lvl8pPr marL="1371600" algn="l" rtl="0" fontAlgn="base">
        <a:spcBef>
          <a:spcPct val="0"/>
        </a:spcBef>
        <a:spcAft>
          <a:spcPct val="0"/>
        </a:spcAft>
        <a:defRPr sz="4300">
          <a:solidFill>
            <a:srgbClr val="572314"/>
          </a:solidFill>
          <a:latin typeface="Gill Sans MT" pitchFamily="34" charset="0"/>
          <a:ea typeface="微軟正黑體" pitchFamily="34" charset="-120"/>
        </a:defRPr>
      </a:lvl8pPr>
      <a:lvl9pPr marL="1828800" algn="l" rtl="0" fontAlgn="base">
        <a:spcBef>
          <a:spcPct val="0"/>
        </a:spcBef>
        <a:spcAft>
          <a:spcPct val="0"/>
        </a:spcAft>
        <a:defRPr sz="4300">
          <a:solidFill>
            <a:srgbClr val="572314"/>
          </a:solidFill>
          <a:latin typeface="Gill Sans MT" pitchFamily="34" charset="0"/>
          <a:ea typeface="微軟正黑體" pitchFamily="34"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編號版面配置區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D3F1AA27-27B2-40C7-835A-E4F75F6B7B8A}" type="slidenum">
              <a:rPr lang="zh-TW" altLang="en-US" sz="1200" smtClean="0">
                <a:solidFill>
                  <a:srgbClr val="B5A788"/>
                </a:solidFill>
              </a:rPr>
              <a:pPr>
                <a:spcBef>
                  <a:spcPct val="0"/>
                </a:spcBef>
                <a:buClrTx/>
                <a:buSzTx/>
                <a:buFontTx/>
                <a:buNone/>
              </a:pPr>
              <a:t>1</a:t>
            </a:fld>
            <a:endParaRPr lang="zh-TW" altLang="en-US" sz="1200">
              <a:solidFill>
                <a:srgbClr val="B5A788"/>
              </a:solidFill>
            </a:endParaRPr>
          </a:p>
        </p:txBody>
      </p:sp>
      <p:sp>
        <p:nvSpPr>
          <p:cNvPr id="2" name="標題 1"/>
          <p:cNvSpPr>
            <a:spLocks noGrp="1"/>
          </p:cNvSpPr>
          <p:nvPr>
            <p:ph type="ctrTitle"/>
          </p:nvPr>
        </p:nvSpPr>
        <p:spPr>
          <a:xfrm>
            <a:off x="1431925" y="360363"/>
            <a:ext cx="7407275" cy="908050"/>
          </a:xfrm>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PHP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條件判斷與迴圈指令</a:t>
            </a:r>
          </a:p>
        </p:txBody>
      </p:sp>
      <p:sp>
        <p:nvSpPr>
          <p:cNvPr id="10244" name="副標題 2"/>
          <p:cNvSpPr>
            <a:spLocks noGrp="1"/>
          </p:cNvSpPr>
          <p:nvPr>
            <p:ph type="subTitle" idx="1"/>
          </p:nvPr>
        </p:nvSpPr>
        <p:spPr>
          <a:xfrm>
            <a:off x="1187450" y="1557338"/>
            <a:ext cx="7272338" cy="4651375"/>
          </a:xfrm>
        </p:spPr>
        <p:txBody>
          <a:bodyPr/>
          <a:lstStyle/>
          <a:p>
            <a:pPr marL="26988" eaLnBrk="1" hangingPunct="1">
              <a:buFont typeface="Arial" charset="0"/>
              <a:buChar char="•"/>
            </a:pPr>
            <a:r>
              <a:rPr lang="zh-TW" altLang="en-US" sz="3200" dirty="0">
                <a:solidFill>
                  <a:srgbClr val="320E04"/>
                </a:solidFill>
                <a:latin typeface="Times New Roman" pitchFamily="18" charset="0"/>
                <a:ea typeface="標楷體" pitchFamily="65" charset="-120"/>
                <a:cs typeface="Times New Roman" pitchFamily="18" charset="0"/>
              </a:rPr>
              <a:t>條件判斷指令</a:t>
            </a:r>
            <a:endParaRPr lang="en-US" altLang="zh-TW" sz="3200" dirty="0">
              <a:solidFill>
                <a:srgbClr val="320E04"/>
              </a:solidFill>
              <a:latin typeface="Times New Roman" pitchFamily="18" charset="0"/>
              <a:ea typeface="標楷體" pitchFamily="65" charset="-120"/>
              <a:cs typeface="Times New Roman" pitchFamily="18" charset="0"/>
            </a:endParaRPr>
          </a:p>
          <a:p>
            <a:pPr marL="26988" eaLnBrk="1" hangingPunct="1"/>
            <a:r>
              <a:rPr lang="en-US" altLang="zh-TW" sz="3600" dirty="0">
                <a:solidFill>
                  <a:srgbClr val="320E04"/>
                </a:solidFill>
                <a:latin typeface="Times New Roman" pitchFamily="18" charset="0"/>
                <a:ea typeface="標楷體" pitchFamily="65" charset="-120"/>
                <a:cs typeface="Times New Roman" pitchFamily="18" charset="0"/>
              </a:rPr>
              <a:t>   -if </a:t>
            </a:r>
            <a:r>
              <a:rPr lang="zh-TW" altLang="en-US" sz="3600" dirty="0">
                <a:solidFill>
                  <a:srgbClr val="320E04"/>
                </a:solidFill>
                <a:latin typeface="Times New Roman" pitchFamily="18" charset="0"/>
                <a:ea typeface="標楷體" pitchFamily="65" charset="-120"/>
                <a:cs typeface="Times New Roman" pitchFamily="18" charset="0"/>
              </a:rPr>
              <a:t>指令</a:t>
            </a:r>
            <a:endParaRPr lang="en-US" altLang="zh-TW" sz="3600" dirty="0">
              <a:solidFill>
                <a:srgbClr val="320E04"/>
              </a:solidFill>
              <a:latin typeface="Times New Roman" pitchFamily="18" charset="0"/>
              <a:ea typeface="標楷體" pitchFamily="65" charset="-120"/>
              <a:cs typeface="Times New Roman" pitchFamily="18" charset="0"/>
            </a:endParaRPr>
          </a:p>
          <a:p>
            <a:pPr marL="26988" eaLnBrk="1" hangingPunct="1"/>
            <a:r>
              <a:rPr lang="en-US" altLang="zh-TW" sz="3600" dirty="0">
                <a:solidFill>
                  <a:srgbClr val="320E04"/>
                </a:solidFill>
                <a:latin typeface="Times New Roman" pitchFamily="18" charset="0"/>
                <a:ea typeface="標楷體" pitchFamily="65" charset="-120"/>
                <a:cs typeface="Times New Roman" pitchFamily="18" charset="0"/>
              </a:rPr>
              <a:t>   -switch</a:t>
            </a:r>
            <a:r>
              <a:rPr lang="zh-TW" altLang="en-US" sz="3600" dirty="0">
                <a:solidFill>
                  <a:srgbClr val="320E04"/>
                </a:solidFill>
                <a:latin typeface="Times New Roman" pitchFamily="18" charset="0"/>
                <a:ea typeface="標楷體" pitchFamily="65" charset="-120"/>
                <a:cs typeface="Times New Roman" pitchFamily="18" charset="0"/>
              </a:rPr>
              <a:t> 指令</a:t>
            </a:r>
            <a:r>
              <a:rPr lang="en-US" altLang="zh-TW" sz="3600" dirty="0">
                <a:solidFill>
                  <a:srgbClr val="320E04"/>
                </a:solidFill>
                <a:latin typeface="Times New Roman" pitchFamily="18" charset="0"/>
                <a:ea typeface="標楷體" pitchFamily="65" charset="-120"/>
                <a:cs typeface="Times New Roman" pitchFamily="18" charset="0"/>
              </a:rPr>
              <a:t>	</a:t>
            </a:r>
          </a:p>
          <a:p>
            <a:pPr marL="26988" eaLnBrk="1" hangingPunct="1">
              <a:buFont typeface="Arial" charset="0"/>
              <a:buChar char="•"/>
            </a:pPr>
            <a:r>
              <a:rPr lang="zh-TW" altLang="en-US" sz="3200" dirty="0">
                <a:solidFill>
                  <a:srgbClr val="320E04"/>
                </a:solidFill>
                <a:latin typeface="Times New Roman" pitchFamily="18" charset="0"/>
                <a:ea typeface="標楷體" pitchFamily="65" charset="-120"/>
                <a:cs typeface="Times New Roman" pitchFamily="18" charset="0"/>
              </a:rPr>
              <a:t>迴圈指令</a:t>
            </a:r>
            <a:endParaRPr lang="en-US" altLang="zh-TW" sz="3200" dirty="0">
              <a:solidFill>
                <a:srgbClr val="320E04"/>
              </a:solidFill>
              <a:latin typeface="Times New Roman" pitchFamily="18" charset="0"/>
              <a:ea typeface="標楷體" pitchFamily="65" charset="-120"/>
              <a:cs typeface="Times New Roman" pitchFamily="18" charset="0"/>
            </a:endParaRPr>
          </a:p>
          <a:p>
            <a:pPr marL="26988" eaLnBrk="1" hangingPunct="1"/>
            <a:r>
              <a:rPr lang="en-US" altLang="zh-TW" sz="3200" dirty="0">
                <a:solidFill>
                  <a:srgbClr val="320E04"/>
                </a:solidFill>
                <a:latin typeface="Times New Roman" pitchFamily="18" charset="0"/>
                <a:ea typeface="標楷體" pitchFamily="65" charset="-120"/>
                <a:cs typeface="Times New Roman" pitchFamily="18" charset="0"/>
              </a:rPr>
              <a:t>    - for </a:t>
            </a:r>
            <a:r>
              <a:rPr lang="zh-TW" altLang="en-US" sz="3200" dirty="0">
                <a:solidFill>
                  <a:srgbClr val="320E04"/>
                </a:solidFill>
                <a:latin typeface="Times New Roman" pitchFamily="18" charset="0"/>
                <a:ea typeface="標楷體" pitchFamily="65" charset="-120"/>
                <a:cs typeface="Times New Roman" pitchFamily="18" charset="0"/>
              </a:rPr>
              <a:t>迴圈</a:t>
            </a:r>
            <a:endParaRPr lang="en-US" altLang="zh-TW" sz="3200" dirty="0">
              <a:solidFill>
                <a:srgbClr val="320E04"/>
              </a:solidFill>
              <a:latin typeface="Times New Roman" pitchFamily="18" charset="0"/>
              <a:ea typeface="標楷體" pitchFamily="65" charset="-120"/>
              <a:cs typeface="Times New Roman" pitchFamily="18" charset="0"/>
            </a:endParaRPr>
          </a:p>
          <a:p>
            <a:pPr marL="26988" eaLnBrk="1" hangingPunct="1"/>
            <a:r>
              <a:rPr lang="en-US" altLang="zh-TW" sz="3200" dirty="0">
                <a:solidFill>
                  <a:srgbClr val="320E04"/>
                </a:solidFill>
                <a:latin typeface="Times New Roman" pitchFamily="18" charset="0"/>
                <a:ea typeface="標楷體" pitchFamily="65" charset="-120"/>
                <a:cs typeface="Times New Roman" pitchFamily="18" charset="0"/>
              </a:rPr>
              <a:t>    - </a:t>
            </a:r>
            <a:r>
              <a:rPr lang="en-US" altLang="zh-TW" sz="3600" dirty="0">
                <a:solidFill>
                  <a:srgbClr val="320E04"/>
                </a:solidFill>
                <a:latin typeface="Times New Roman" pitchFamily="18" charset="0"/>
                <a:ea typeface="標楷體" pitchFamily="65" charset="-120"/>
                <a:cs typeface="Times New Roman" pitchFamily="18" charset="0"/>
              </a:rPr>
              <a:t>while</a:t>
            </a:r>
            <a:r>
              <a:rPr lang="zh-TW" altLang="en-US" sz="3600" dirty="0">
                <a:solidFill>
                  <a:srgbClr val="320E04"/>
                </a:solidFill>
                <a:latin typeface="Times New Roman" pitchFamily="18" charset="0"/>
                <a:ea typeface="標楷體" pitchFamily="65" charset="-120"/>
                <a:cs typeface="Times New Roman" pitchFamily="18" charset="0"/>
              </a:rPr>
              <a:t>迴圈</a:t>
            </a:r>
            <a:endParaRPr lang="en-US" altLang="zh-TW" sz="3600" dirty="0">
              <a:solidFill>
                <a:srgbClr val="320E04"/>
              </a:solidFill>
              <a:latin typeface="Times New Roman" pitchFamily="18" charset="0"/>
              <a:ea typeface="標楷體" pitchFamily="65" charset="-120"/>
              <a:cs typeface="Times New Roman" pitchFamily="18" charset="0"/>
            </a:endParaRPr>
          </a:p>
          <a:p>
            <a:pPr marL="26988" eaLnBrk="1" hangingPunct="1"/>
            <a:r>
              <a:rPr lang="en-US" altLang="zh-TW" sz="3600" dirty="0">
                <a:solidFill>
                  <a:srgbClr val="320E04"/>
                </a:solidFill>
                <a:latin typeface="Times New Roman" pitchFamily="18" charset="0"/>
                <a:ea typeface="標楷體" pitchFamily="65" charset="-120"/>
                <a:cs typeface="Times New Roman" pitchFamily="18" charset="0"/>
              </a:rPr>
              <a:t>    - break</a:t>
            </a:r>
            <a:r>
              <a:rPr lang="zh-TW" altLang="en-US" sz="3600" dirty="0">
                <a:solidFill>
                  <a:srgbClr val="320E04"/>
                </a:solidFill>
                <a:latin typeface="Times New Roman" pitchFamily="18" charset="0"/>
                <a:ea typeface="標楷體" pitchFamily="65" charset="-120"/>
                <a:cs typeface="Times New Roman" pitchFamily="18" charset="0"/>
              </a:rPr>
              <a:t>、</a:t>
            </a:r>
            <a:r>
              <a:rPr lang="en-US" altLang="zh-TW" sz="3600" dirty="0">
                <a:solidFill>
                  <a:srgbClr val="320E04"/>
                </a:solidFill>
                <a:latin typeface="Times New Roman" pitchFamily="18" charset="0"/>
                <a:ea typeface="標楷體" pitchFamily="65" charset="-120"/>
                <a:cs typeface="Times New Roman" pitchFamily="18" charset="0"/>
              </a:rPr>
              <a:t>continue </a:t>
            </a:r>
            <a:r>
              <a:rPr lang="zh-TW" altLang="en-US" sz="3600" dirty="0">
                <a:solidFill>
                  <a:srgbClr val="320E04"/>
                </a:solidFill>
                <a:latin typeface="Times New Roman" pitchFamily="18" charset="0"/>
                <a:ea typeface="標楷體" pitchFamily="65" charset="-120"/>
                <a:cs typeface="Times New Roman" pitchFamily="18" charset="0"/>
              </a:rPr>
              <a:t>指令</a:t>
            </a:r>
            <a:r>
              <a:rPr lang="en-US" altLang="zh-TW" sz="3600" dirty="0">
                <a:solidFill>
                  <a:srgbClr val="320E04"/>
                </a:solidFill>
                <a:latin typeface="Times New Roman" pitchFamily="18" charset="0"/>
                <a:ea typeface="標楷體" pitchFamily="65" charset="-120"/>
                <a:cs typeface="Times New Roman" pitchFamily="18" charset="0"/>
              </a:rPr>
              <a:t> </a:t>
            </a:r>
            <a:endParaRPr lang="en-US" altLang="zh-TW" sz="3400" dirty="0">
              <a:solidFill>
                <a:srgbClr val="320E04"/>
              </a:solidFill>
              <a:latin typeface="Times New Roman" pitchFamily="18" charset="0"/>
              <a:ea typeface="標楷體" pitchFamily="65" charset="-120"/>
              <a:cs typeface="Times New Roman" pitchFamily="18" charset="0"/>
            </a:endParaRPr>
          </a:p>
          <a:p>
            <a:pPr marL="26988" eaLnBrk="1" hangingPunct="1">
              <a:buFont typeface="Arial" charset="0"/>
              <a:buChar char="•"/>
            </a:pPr>
            <a:endParaRPr lang="en-US" altLang="zh-TW" sz="3200" dirty="0">
              <a:solidFill>
                <a:srgbClr val="320E04"/>
              </a:solidFill>
              <a:latin typeface="Times New Roman" pitchFamily="18" charset="0"/>
              <a:ea typeface="標楷體" pitchFamily="65" charset="-12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9285DA8B-2289-49DB-AA65-B14F7D9F0A07}" type="slidenum">
              <a:rPr lang="zh-TW" altLang="en-US" sz="1200" smtClean="0">
                <a:solidFill>
                  <a:srgbClr val="B5A788"/>
                </a:solidFill>
              </a:rPr>
              <a:pPr>
                <a:spcBef>
                  <a:spcPct val="0"/>
                </a:spcBef>
                <a:buClrTx/>
                <a:buSzTx/>
                <a:buFontTx/>
                <a:buNone/>
              </a:pPr>
              <a:t>10</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switch</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a:t>
            </a:r>
          </a:p>
        </p:txBody>
      </p:sp>
      <p:sp>
        <p:nvSpPr>
          <p:cNvPr id="3" name="內容版面配置區 2"/>
          <p:cNvSpPr>
            <a:spLocks noGrp="1"/>
          </p:cNvSpPr>
          <p:nvPr>
            <p:ph idx="1"/>
          </p:nvPr>
        </p:nvSpPr>
        <p:spPr>
          <a:xfrm>
            <a:off x="761975" y="1252537"/>
            <a:ext cx="8143900" cy="5410201"/>
          </a:xfrm>
          <a:ln>
            <a:miter lim="800000"/>
            <a:headEnd/>
            <a:tailEnd/>
          </a:ln>
          <a:extLst/>
        </p:spPr>
        <p:txBody>
          <a:bodyPr>
            <a:normAutofit fontScale="70000" lnSpcReduction="20000"/>
          </a:bodyPr>
          <a:lstStyle/>
          <a:p>
            <a:pPr marL="365760" indent="-283464" eaLnBrk="1" fontAlgn="auto" hangingPunct="1">
              <a:spcAft>
                <a:spcPts val="0"/>
              </a:spcAft>
              <a:buFont typeface="Wingdings 2"/>
              <a:buChar char=""/>
              <a:defRPr/>
            </a:pPr>
            <a:r>
              <a:rPr lang="en-US" altLang="zh-TW" dirty="0">
                <a:latin typeface="Times New Roman" pitchFamily="18" charset="0"/>
                <a:ea typeface="標楷體" pitchFamily="65" charset="-120"/>
                <a:cs typeface="Times New Roman" pitchFamily="18" charset="0"/>
              </a:rPr>
              <a:t>break </a:t>
            </a:r>
            <a:r>
              <a:rPr lang="zh-TW" altLang="en-US" dirty="0">
                <a:latin typeface="Times New Roman" pitchFamily="18" charset="0"/>
                <a:ea typeface="標楷體" pitchFamily="65" charset="-120"/>
                <a:cs typeface="Times New Roman" pitchFamily="18" charset="0"/>
              </a:rPr>
              <a:t>指令的功能是跳離 </a:t>
            </a:r>
            <a:r>
              <a:rPr lang="en-US" altLang="zh-TW" dirty="0">
                <a:latin typeface="Times New Roman" pitchFamily="18" charset="0"/>
                <a:ea typeface="標楷體" pitchFamily="65" charset="-120"/>
                <a:cs typeface="Times New Roman" pitchFamily="18" charset="0"/>
              </a:rPr>
              <a:t>switch </a:t>
            </a:r>
            <a:r>
              <a:rPr lang="zh-TW" altLang="en-US" dirty="0">
                <a:latin typeface="Times New Roman" pitchFamily="18" charset="0"/>
                <a:ea typeface="標楷體" pitchFamily="65" charset="-120"/>
                <a:cs typeface="Times New Roman" pitchFamily="18" charset="0"/>
              </a:rPr>
              <a:t>指令。當判斷變數符合某一個 </a:t>
            </a:r>
            <a:r>
              <a:rPr lang="en-US" altLang="zh-TW" dirty="0">
                <a:latin typeface="Times New Roman" pitchFamily="18" charset="0"/>
                <a:ea typeface="標楷體" pitchFamily="65" charset="-120"/>
                <a:cs typeface="Times New Roman" pitchFamily="18" charset="0"/>
              </a:rPr>
              <a:t>case, </a:t>
            </a:r>
            <a:r>
              <a:rPr lang="zh-TW" altLang="en-US" dirty="0">
                <a:latin typeface="Times New Roman" pitchFamily="18" charset="0"/>
                <a:ea typeface="標楷體" pitchFamily="65" charset="-120"/>
                <a:cs typeface="Times New Roman" pitchFamily="18" charset="0"/>
              </a:rPr>
              <a:t>進入該 </a:t>
            </a:r>
            <a:r>
              <a:rPr lang="en-US" altLang="zh-TW" dirty="0">
                <a:latin typeface="Times New Roman" pitchFamily="18" charset="0"/>
                <a:ea typeface="標楷體" pitchFamily="65" charset="-120"/>
                <a:cs typeface="Times New Roman" pitchFamily="18" charset="0"/>
              </a:rPr>
              <a:t>case </a:t>
            </a:r>
            <a:r>
              <a:rPr lang="zh-TW" altLang="en-US" dirty="0">
                <a:latin typeface="Times New Roman" pitchFamily="18" charset="0"/>
                <a:ea typeface="標楷體" pitchFamily="65" charset="-120"/>
                <a:cs typeface="Times New Roman" pitchFamily="18" charset="0"/>
              </a:rPr>
              <a:t>敘述執行後就應該要離開 </a:t>
            </a:r>
            <a:r>
              <a:rPr lang="en-US" altLang="zh-TW" dirty="0">
                <a:latin typeface="Times New Roman" pitchFamily="18" charset="0"/>
                <a:ea typeface="標楷體" pitchFamily="65" charset="-120"/>
                <a:cs typeface="Times New Roman" pitchFamily="18" charset="0"/>
              </a:rPr>
              <a:t>switch </a:t>
            </a:r>
            <a:r>
              <a:rPr lang="zh-TW" altLang="en-US" dirty="0">
                <a:latin typeface="Times New Roman" pitchFamily="18" charset="0"/>
                <a:ea typeface="標楷體" pitchFamily="65" charset="-120"/>
                <a:cs typeface="Times New Roman" pitchFamily="18" charset="0"/>
              </a:rPr>
              <a:t>不可以再進入其他 </a:t>
            </a:r>
            <a:r>
              <a:rPr lang="en-US" altLang="zh-TW" dirty="0">
                <a:latin typeface="Times New Roman" pitchFamily="18" charset="0"/>
                <a:ea typeface="標楷體" pitchFamily="65" charset="-120"/>
                <a:cs typeface="Times New Roman" pitchFamily="18" charset="0"/>
              </a:rPr>
              <a:t>case </a:t>
            </a:r>
            <a:r>
              <a:rPr lang="zh-TW" altLang="en-US" dirty="0">
                <a:latin typeface="Times New Roman" pitchFamily="18" charset="0"/>
                <a:ea typeface="標楷體" pitchFamily="65" charset="-120"/>
                <a:cs typeface="Times New Roman" pitchFamily="18" charset="0"/>
              </a:rPr>
              <a:t>區域中</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此時利用 </a:t>
            </a:r>
            <a:r>
              <a:rPr lang="en-US" altLang="zh-TW" dirty="0">
                <a:latin typeface="Times New Roman" pitchFamily="18" charset="0"/>
                <a:ea typeface="標楷體" pitchFamily="65" charset="-120"/>
                <a:cs typeface="Times New Roman" pitchFamily="18" charset="0"/>
              </a:rPr>
              <a:t>break </a:t>
            </a:r>
            <a:r>
              <a:rPr lang="zh-TW" altLang="en-US" dirty="0">
                <a:latin typeface="Times New Roman" pitchFamily="18" charset="0"/>
                <a:ea typeface="標楷體" pitchFamily="65" charset="-120"/>
                <a:cs typeface="Times New Roman" pitchFamily="18" charset="0"/>
              </a:rPr>
              <a:t>指令跳離 </a:t>
            </a:r>
            <a:r>
              <a:rPr lang="en-US" altLang="zh-TW" dirty="0">
                <a:latin typeface="Times New Roman" pitchFamily="18" charset="0"/>
                <a:ea typeface="標楷體" pitchFamily="65" charset="-120"/>
                <a:cs typeface="Times New Roman" pitchFamily="18" charset="0"/>
              </a:rPr>
              <a:t>switch </a:t>
            </a:r>
            <a:r>
              <a:rPr lang="zh-TW" altLang="en-US" dirty="0">
                <a:latin typeface="Times New Roman" pitchFamily="18" charset="0"/>
                <a:ea typeface="標楷體" pitchFamily="65" charset="-120"/>
                <a:cs typeface="Times New Roman" pitchFamily="18" charset="0"/>
              </a:rPr>
              <a:t>指令。</a:t>
            </a:r>
            <a:endParaRPr lang="en-US" altLang="zh-TW"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Char char=""/>
              <a:defRPr/>
            </a:pPr>
            <a:r>
              <a:rPr lang="en-US" altLang="zh-TW" dirty="0">
                <a:latin typeface="Times New Roman" pitchFamily="18" charset="0"/>
                <a:ea typeface="標楷體" pitchFamily="65" charset="-120"/>
                <a:cs typeface="Times New Roman" pitchFamily="18" charset="0"/>
              </a:rPr>
              <a:t>switch </a:t>
            </a:r>
            <a:r>
              <a:rPr lang="zh-TW" altLang="en-US" dirty="0">
                <a:latin typeface="Times New Roman" pitchFamily="18" charset="0"/>
                <a:ea typeface="標楷體" pitchFamily="65" charset="-120"/>
                <a:cs typeface="Times New Roman" pitchFamily="18" charset="0"/>
              </a:rPr>
              <a:t>範例</a:t>
            </a:r>
            <a:endParaRPr lang="en-US" altLang="zh-TW"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None/>
              <a:defRPr/>
            </a:pPr>
            <a:r>
              <a:rPr lang="en-US" altLang="zh-TW" sz="2400" dirty="0">
                <a:latin typeface="Times New Roman" pitchFamily="18" charset="0"/>
                <a:ea typeface="標楷體" pitchFamily="65" charset="-120"/>
                <a:cs typeface="Times New Roman" pitchFamily="18" charset="0"/>
              </a:rPr>
              <a:t>                   switch ($a) {</a:t>
            </a:r>
          </a:p>
          <a:p>
            <a:pPr lvl="5">
              <a:buFont typeface="Wingdings 2"/>
              <a:buNone/>
              <a:defRPr/>
            </a:pPr>
            <a:r>
              <a:rPr lang="en-US" altLang="zh-TW" sz="2400" dirty="0">
                <a:latin typeface="Times New Roman" pitchFamily="18" charset="0"/>
                <a:ea typeface="標楷體" pitchFamily="65" charset="-120"/>
                <a:cs typeface="Times New Roman" pitchFamily="18" charset="0"/>
              </a:rPr>
              <a:t>case 1 :</a:t>
            </a:r>
          </a:p>
          <a:p>
            <a:pPr lvl="5">
              <a:buFont typeface="Wingdings 2"/>
              <a:buNone/>
              <a:defRPr/>
            </a:pPr>
            <a:r>
              <a:rPr lang="en-US" altLang="zh-TW" sz="2400" dirty="0">
                <a:latin typeface="Times New Roman" pitchFamily="18" charset="0"/>
                <a:ea typeface="標楷體" pitchFamily="65" charset="-120"/>
                <a:cs typeface="Times New Roman" pitchFamily="18" charset="0"/>
              </a:rPr>
              <a:t>		echo "a=1" ;</a:t>
            </a:r>
          </a:p>
          <a:p>
            <a:pPr lvl="5">
              <a:buFont typeface="Wingdings 2"/>
              <a:buNone/>
              <a:defRPr/>
            </a:pPr>
            <a:r>
              <a:rPr lang="en-US" altLang="zh-TW" sz="2400" dirty="0">
                <a:latin typeface="Times New Roman" pitchFamily="18" charset="0"/>
                <a:ea typeface="標楷體" pitchFamily="65" charset="-120"/>
                <a:cs typeface="Times New Roman" pitchFamily="18" charset="0"/>
              </a:rPr>
              <a:t>		break;</a:t>
            </a:r>
          </a:p>
          <a:p>
            <a:pPr lvl="5">
              <a:buFont typeface="Wingdings 2"/>
              <a:buNone/>
              <a:defRPr/>
            </a:pPr>
            <a:r>
              <a:rPr lang="en-US" altLang="zh-TW" sz="2400" dirty="0">
                <a:latin typeface="Times New Roman" pitchFamily="18" charset="0"/>
                <a:ea typeface="標楷體" pitchFamily="65" charset="-120"/>
                <a:cs typeface="Times New Roman" pitchFamily="18" charset="0"/>
              </a:rPr>
              <a:t>case 2 :</a:t>
            </a:r>
          </a:p>
          <a:p>
            <a:pPr lvl="5">
              <a:buFont typeface="Wingdings 2"/>
              <a:buNone/>
              <a:defRPr/>
            </a:pPr>
            <a:r>
              <a:rPr lang="en-US" altLang="zh-TW" sz="2400" dirty="0">
                <a:latin typeface="Times New Roman" pitchFamily="18" charset="0"/>
                <a:ea typeface="標楷體" pitchFamily="65" charset="-120"/>
                <a:cs typeface="Times New Roman" pitchFamily="18" charset="0"/>
              </a:rPr>
              <a:t>		echo "a=2" ;</a:t>
            </a:r>
          </a:p>
          <a:p>
            <a:pPr lvl="5">
              <a:buFont typeface="Wingdings 2"/>
              <a:buNone/>
              <a:defRPr/>
            </a:pPr>
            <a:r>
              <a:rPr lang="en-US" altLang="zh-TW" sz="2400" dirty="0">
                <a:latin typeface="Times New Roman" pitchFamily="18" charset="0"/>
                <a:ea typeface="標楷體" pitchFamily="65" charset="-120"/>
                <a:cs typeface="Times New Roman" pitchFamily="18" charset="0"/>
              </a:rPr>
              <a:t>		break ;</a:t>
            </a:r>
          </a:p>
          <a:p>
            <a:pPr lvl="5">
              <a:buFont typeface="Wingdings 2"/>
              <a:buNone/>
              <a:defRPr/>
            </a:pPr>
            <a:r>
              <a:rPr lang="en-US" altLang="zh-TW" sz="2400" dirty="0">
                <a:latin typeface="Times New Roman" pitchFamily="18" charset="0"/>
                <a:ea typeface="標楷體" pitchFamily="65" charset="-120"/>
                <a:cs typeface="Times New Roman" pitchFamily="18" charset="0"/>
              </a:rPr>
              <a:t>case 3:</a:t>
            </a:r>
          </a:p>
          <a:p>
            <a:pPr lvl="5">
              <a:buFont typeface="Wingdings 2"/>
              <a:buNone/>
              <a:defRPr/>
            </a:pPr>
            <a:r>
              <a:rPr lang="en-US" altLang="zh-TW" sz="2400" dirty="0">
                <a:latin typeface="Times New Roman" pitchFamily="18" charset="0"/>
                <a:ea typeface="標楷體" pitchFamily="65" charset="-120"/>
                <a:cs typeface="Times New Roman" pitchFamily="18" charset="0"/>
              </a:rPr>
              <a:t>		echo "a=3" ;</a:t>
            </a:r>
          </a:p>
          <a:p>
            <a:pPr lvl="5">
              <a:buFont typeface="Wingdings 2"/>
              <a:buNone/>
              <a:defRPr/>
            </a:pPr>
            <a:r>
              <a:rPr lang="en-US" altLang="zh-TW" sz="2400" dirty="0">
                <a:latin typeface="Times New Roman" pitchFamily="18" charset="0"/>
                <a:ea typeface="標楷體" pitchFamily="65" charset="-120"/>
                <a:cs typeface="Times New Roman" pitchFamily="18" charset="0"/>
              </a:rPr>
              <a:t>		break ;</a:t>
            </a:r>
          </a:p>
          <a:p>
            <a:pPr lvl="5">
              <a:buFont typeface="Wingdings 2"/>
              <a:buNone/>
              <a:defRPr/>
            </a:pPr>
            <a:r>
              <a:rPr lang="en-US" altLang="zh-TW" sz="2400" dirty="0">
                <a:latin typeface="Times New Roman" pitchFamily="18" charset="0"/>
                <a:ea typeface="標楷體" pitchFamily="65" charset="-120"/>
                <a:cs typeface="Times New Roman" pitchFamily="18" charset="0"/>
              </a:rPr>
              <a:t>default :</a:t>
            </a:r>
          </a:p>
          <a:p>
            <a:pPr lvl="5">
              <a:buFont typeface="Wingdings 2"/>
              <a:buNone/>
              <a:defRPr/>
            </a:pPr>
            <a:r>
              <a:rPr lang="en-US" altLang="zh-TW" sz="2400" dirty="0">
                <a:latin typeface="Times New Roman" pitchFamily="18" charset="0"/>
                <a:ea typeface="標楷體" pitchFamily="65" charset="-120"/>
                <a:cs typeface="Times New Roman" pitchFamily="18" charset="0"/>
              </a:rPr>
              <a:t>		echo "a</a:t>
            </a:r>
            <a:r>
              <a:rPr lang="zh-TW" altLang="en-US" sz="2400" dirty="0">
                <a:latin typeface="Times New Roman" pitchFamily="18" charset="0"/>
                <a:ea typeface="標楷體" pitchFamily="65" charset="-120"/>
                <a:cs typeface="Times New Roman" pitchFamily="18" charset="0"/>
              </a:rPr>
              <a:t>不是介於</a:t>
            </a:r>
            <a:r>
              <a:rPr lang="en-US" altLang="zh-TW" sz="2400" dirty="0">
                <a:latin typeface="Times New Roman" pitchFamily="18" charset="0"/>
                <a:ea typeface="標楷體" pitchFamily="65" charset="-120"/>
                <a:cs typeface="Times New Roman" pitchFamily="18" charset="0"/>
              </a:rPr>
              <a:t>1</a:t>
            </a:r>
            <a:r>
              <a:rPr lang="zh-TW" altLang="en-US" sz="2400" dirty="0">
                <a:latin typeface="Times New Roman" pitchFamily="18" charset="0"/>
                <a:ea typeface="標楷體" pitchFamily="65" charset="-120"/>
                <a:cs typeface="Times New Roman" pitchFamily="18" charset="0"/>
              </a:rPr>
              <a:t>到</a:t>
            </a:r>
            <a:r>
              <a:rPr lang="en-US" altLang="zh-TW" sz="2400" dirty="0">
                <a:latin typeface="Times New Roman" pitchFamily="18" charset="0"/>
                <a:ea typeface="標楷體" pitchFamily="65" charset="-120"/>
                <a:cs typeface="Times New Roman" pitchFamily="18" charset="0"/>
              </a:rPr>
              <a:t>3</a:t>
            </a:r>
            <a:r>
              <a:rPr lang="zh-TW" altLang="en-US" sz="2400" dirty="0">
                <a:latin typeface="Times New Roman" pitchFamily="18" charset="0"/>
                <a:ea typeface="標楷體" pitchFamily="65" charset="-120"/>
                <a:cs typeface="Times New Roman" pitchFamily="18" charset="0"/>
              </a:rPr>
              <a:t>之間</a:t>
            </a:r>
            <a:r>
              <a:rPr lang="en-US" altLang="zh-TW" sz="2400" dirty="0">
                <a:latin typeface="Times New Roman" pitchFamily="18" charset="0"/>
                <a:ea typeface="標楷體" pitchFamily="65" charset="-120"/>
                <a:cs typeface="Times New Roman" pitchFamily="18" charset="0"/>
              </a:rPr>
              <a:t>" ;</a:t>
            </a:r>
          </a:p>
          <a:p>
            <a:pPr lvl="5">
              <a:buFont typeface="Wingdings 2"/>
              <a:buNone/>
              <a:defRPr/>
            </a:pPr>
            <a:r>
              <a:rPr lang="en-US" altLang="zh-TW" sz="2400" dirty="0">
                <a:latin typeface="Times New Roman" pitchFamily="18" charset="0"/>
                <a:ea typeface="標楷體" pitchFamily="65" charset="-120"/>
                <a:cs typeface="Times New Roman" pitchFamily="18" charset="0"/>
              </a:rPr>
              <a:t>}</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63DD10EA-C5DA-4D5E-96F5-C8EE1877EEEF}" type="slidenum">
              <a:rPr lang="zh-TW" altLang="en-US" sz="1200" smtClean="0">
                <a:solidFill>
                  <a:srgbClr val="B5A788"/>
                </a:solidFill>
              </a:rPr>
              <a:pPr>
                <a:spcBef>
                  <a:spcPct val="0"/>
                </a:spcBef>
                <a:buClrTx/>
                <a:buSzTx/>
                <a:buFontTx/>
                <a:buNone/>
              </a:pPr>
              <a:t>11</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zh-TW" altLang="en-US" sz="4400" dirty="0">
                <a:effectLst>
                  <a:outerShdw blurRad="38100" dist="38100" dir="2700000" algn="tl">
                    <a:srgbClr val="C0C0C0"/>
                  </a:outerShdw>
                </a:effectLst>
                <a:latin typeface="Times New Roman" pitchFamily="18" charset="0"/>
                <a:ea typeface="標楷體" pitchFamily="65" charset="-120"/>
                <a:cs typeface="Times New Roman" pitchFamily="18" charset="0"/>
              </a:rPr>
              <a:t>迴圈指令</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20484" name="內容版面配置區 2"/>
          <p:cNvSpPr>
            <a:spLocks noGrp="1"/>
          </p:cNvSpPr>
          <p:nvPr>
            <p:ph idx="1"/>
          </p:nvPr>
        </p:nvSpPr>
        <p:spPr>
          <a:xfrm>
            <a:off x="1000125" y="1447800"/>
            <a:ext cx="8143875" cy="4789488"/>
          </a:xfrm>
        </p:spPr>
        <p:txBody>
          <a:bodyPr/>
          <a:lstStyle/>
          <a:p>
            <a:pPr eaLnBrk="1" hangingPunct="1"/>
            <a:r>
              <a:rPr lang="en-US" altLang="zh-TW" sz="2800">
                <a:latin typeface="Times New Roman" pitchFamily="18" charset="0"/>
                <a:ea typeface="標楷體" pitchFamily="65" charset="-120"/>
                <a:cs typeface="Times New Roman" pitchFamily="18" charset="0"/>
              </a:rPr>
              <a:t>for </a:t>
            </a:r>
            <a:r>
              <a:rPr lang="zh-TW" altLang="en-US" sz="2800">
                <a:latin typeface="Times New Roman" pitchFamily="18" charset="0"/>
                <a:ea typeface="標楷體" pitchFamily="65" charset="-120"/>
                <a:cs typeface="Times New Roman" pitchFamily="18" charset="0"/>
              </a:rPr>
              <a:t>迴圈</a:t>
            </a:r>
            <a:endParaRPr lang="en-US" altLang="zh-TW" sz="2800">
              <a:latin typeface="Times New Roman" pitchFamily="18" charset="0"/>
              <a:ea typeface="標楷體" pitchFamily="65" charset="-120"/>
              <a:cs typeface="Times New Roman" pitchFamily="18" charset="0"/>
            </a:endParaRPr>
          </a:p>
          <a:p>
            <a:pPr lvl="1" eaLnBrk="1" hangingPunct="1"/>
            <a:r>
              <a:rPr lang="zh-TW" altLang="en-US" sz="2400">
                <a:latin typeface="Times New Roman" pitchFamily="18" charset="0"/>
                <a:ea typeface="標楷體" pitchFamily="65" charset="-120"/>
                <a:cs typeface="Times New Roman" pitchFamily="18" charset="0"/>
              </a:rPr>
              <a:t>基本</a:t>
            </a:r>
            <a:r>
              <a:rPr lang="en-US" altLang="zh-TW" sz="2400">
                <a:latin typeface="Times New Roman" pitchFamily="18" charset="0"/>
                <a:ea typeface="標楷體" pitchFamily="65" charset="-120"/>
                <a:cs typeface="Times New Roman" pitchFamily="18" charset="0"/>
              </a:rPr>
              <a:t>for</a:t>
            </a:r>
            <a:r>
              <a:rPr lang="zh-TW" altLang="en-US" sz="2400">
                <a:latin typeface="Times New Roman" pitchFamily="18" charset="0"/>
                <a:ea typeface="標楷體" pitchFamily="65" charset="-120"/>
                <a:cs typeface="Times New Roman" pitchFamily="18" charset="0"/>
              </a:rPr>
              <a:t>迴圈</a:t>
            </a:r>
            <a:endParaRPr lang="en-US" altLang="zh-TW" sz="2400">
              <a:latin typeface="Times New Roman" pitchFamily="18" charset="0"/>
              <a:ea typeface="標楷體" pitchFamily="65" charset="-120"/>
              <a:cs typeface="Times New Roman" pitchFamily="18" charset="0"/>
            </a:endParaRPr>
          </a:p>
          <a:p>
            <a:pPr lvl="1" eaLnBrk="1" hangingPunct="1"/>
            <a:r>
              <a:rPr lang="zh-TW" altLang="en-US" sz="2400">
                <a:latin typeface="Times New Roman" pitchFamily="18" charset="0"/>
                <a:ea typeface="標楷體" pitchFamily="65" charset="-120"/>
                <a:cs typeface="Times New Roman" pitchFamily="18" charset="0"/>
              </a:rPr>
              <a:t>巢狀</a:t>
            </a:r>
            <a:r>
              <a:rPr lang="en-US" altLang="zh-TW" sz="2400">
                <a:latin typeface="Times New Roman" pitchFamily="18" charset="0"/>
                <a:ea typeface="標楷體" pitchFamily="65" charset="-120"/>
                <a:cs typeface="Times New Roman" pitchFamily="18" charset="0"/>
              </a:rPr>
              <a:t>for</a:t>
            </a:r>
            <a:r>
              <a:rPr lang="zh-TW" altLang="en-US" sz="2400">
                <a:latin typeface="Times New Roman" pitchFamily="18" charset="0"/>
                <a:ea typeface="標楷體" pitchFamily="65" charset="-120"/>
                <a:cs typeface="Times New Roman" pitchFamily="18" charset="0"/>
              </a:rPr>
              <a:t>迴圈</a:t>
            </a:r>
            <a:endParaRPr lang="en-US" altLang="zh-TW" sz="2400">
              <a:latin typeface="Times New Roman" pitchFamily="18" charset="0"/>
              <a:ea typeface="標楷體" pitchFamily="65" charset="-120"/>
              <a:cs typeface="Times New Roman" pitchFamily="18" charset="0"/>
            </a:endParaRPr>
          </a:p>
          <a:p>
            <a:pPr lvl="1" eaLnBrk="1" hangingPunct="1"/>
            <a:r>
              <a:rPr lang="en-US" altLang="zh-TW" sz="2400">
                <a:latin typeface="Times New Roman" pitchFamily="18" charset="0"/>
                <a:ea typeface="標楷體" pitchFamily="65" charset="-120"/>
                <a:cs typeface="Times New Roman" pitchFamily="18" charset="0"/>
              </a:rPr>
              <a:t>foreach</a:t>
            </a:r>
            <a:r>
              <a:rPr lang="zh-TW" altLang="en-US" sz="2400">
                <a:latin typeface="Times New Roman" pitchFamily="18" charset="0"/>
                <a:ea typeface="標楷體" pitchFamily="65" charset="-120"/>
                <a:cs typeface="Times New Roman" pitchFamily="18" charset="0"/>
              </a:rPr>
              <a:t>迴圈</a:t>
            </a:r>
            <a:r>
              <a:rPr lang="en-US" altLang="zh-TW">
                <a:latin typeface="Times New Roman" pitchFamily="18" charset="0"/>
                <a:ea typeface="標楷體" pitchFamily="65" charset="-120"/>
                <a:cs typeface="Times New Roman" pitchFamily="18" charset="0"/>
              </a:rPr>
              <a:t>	</a:t>
            </a:r>
          </a:p>
          <a:p>
            <a:pPr lvl="1" eaLnBrk="1" hangingPunct="1"/>
            <a:endParaRPr lang="en-US" altLang="zh-TW">
              <a:latin typeface="Times New Roman" pitchFamily="18" charset="0"/>
              <a:ea typeface="標楷體" pitchFamily="65" charset="-120"/>
              <a:cs typeface="Times New Roman" pitchFamily="18" charset="0"/>
            </a:endParaRPr>
          </a:p>
          <a:p>
            <a:pPr eaLnBrk="1" hangingPunct="1"/>
            <a:r>
              <a:rPr lang="en-US" altLang="zh-TW">
                <a:latin typeface="Times New Roman" pitchFamily="18" charset="0"/>
                <a:ea typeface="標楷體" pitchFamily="65" charset="-120"/>
                <a:cs typeface="Times New Roman" pitchFamily="18" charset="0"/>
              </a:rPr>
              <a:t>while</a:t>
            </a:r>
            <a:r>
              <a:rPr lang="zh-TW" altLang="en-US">
                <a:latin typeface="Times New Roman" pitchFamily="18" charset="0"/>
                <a:ea typeface="標楷體" pitchFamily="65" charset="-120"/>
                <a:cs typeface="Times New Roman" pitchFamily="18" charset="0"/>
              </a:rPr>
              <a:t>迴圈</a:t>
            </a:r>
            <a:endParaRPr lang="en-US" altLang="zh-TW">
              <a:latin typeface="Times New Roman" pitchFamily="18" charset="0"/>
              <a:ea typeface="標楷體" pitchFamily="65" charset="-120"/>
              <a:cs typeface="Times New Roman" pitchFamily="18" charset="0"/>
            </a:endParaRPr>
          </a:p>
          <a:p>
            <a:pPr eaLnBrk="1" hangingPunct="1"/>
            <a:endParaRPr lang="en-US" altLang="zh-TW">
              <a:latin typeface="Times New Roman" pitchFamily="18" charset="0"/>
              <a:ea typeface="標楷體" pitchFamily="65" charset="-120"/>
              <a:cs typeface="Times New Roman" pitchFamily="18" charset="0"/>
            </a:endParaRPr>
          </a:p>
          <a:p>
            <a:pPr eaLnBrk="1" hangingPunct="1"/>
            <a:r>
              <a:rPr lang="en-US" altLang="zh-TW">
                <a:latin typeface="Times New Roman" pitchFamily="18" charset="0"/>
                <a:ea typeface="標楷體" pitchFamily="65" charset="-120"/>
                <a:cs typeface="Times New Roman" pitchFamily="18" charset="0"/>
              </a:rPr>
              <a:t>break, continue </a:t>
            </a:r>
            <a:r>
              <a:rPr lang="zh-TW" altLang="en-US">
                <a:latin typeface="Times New Roman" pitchFamily="18" charset="0"/>
                <a:ea typeface="標楷體" pitchFamily="65" charset="-120"/>
                <a:cs typeface="Times New Roman" pitchFamily="18" charset="0"/>
              </a:rPr>
              <a:t>指令</a:t>
            </a:r>
            <a:r>
              <a:rPr lang="en-US" altLang="zh-TW">
                <a:latin typeface="Times New Roman" pitchFamily="18" charset="0"/>
                <a:ea typeface="標楷體" pitchFamily="65" charset="-120"/>
                <a:cs typeface="Times New Roman" pitchFamily="18" charset="0"/>
              </a:rPr>
              <a:t> </a:t>
            </a:r>
          </a:p>
          <a:p>
            <a:pPr eaLnBrk="1" hangingPunct="1"/>
            <a:endParaRPr lang="zh-TW" altLang="en-US">
              <a:latin typeface="Times New Roman" pitchFamily="18" charset="0"/>
              <a:ea typeface="標楷體" pitchFamily="65" charset="-12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E2B1E176-11FE-45BF-B6CA-3C2262E66230}" type="slidenum">
              <a:rPr lang="zh-TW" altLang="en-US" sz="1200" smtClean="0">
                <a:solidFill>
                  <a:srgbClr val="B5A788"/>
                </a:solidFill>
              </a:rPr>
              <a:pPr>
                <a:spcBef>
                  <a:spcPct val="0"/>
                </a:spcBef>
                <a:buClrTx/>
                <a:buSzTx/>
                <a:buFontTx/>
                <a:buNone/>
              </a:pPr>
              <a:t>12</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基本</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for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1508" name="內容版面配置區 2"/>
          <p:cNvSpPr>
            <a:spLocks noGrp="1"/>
          </p:cNvSpPr>
          <p:nvPr>
            <p:ph idx="1"/>
          </p:nvPr>
        </p:nvSpPr>
        <p:spPr>
          <a:xfrm>
            <a:off x="1000125" y="1447800"/>
            <a:ext cx="7893050" cy="4860925"/>
          </a:xfrm>
        </p:spPr>
        <p:txBody>
          <a:bodyPr/>
          <a:lstStyle/>
          <a:p>
            <a:pPr eaLnBrk="1" hangingPunct="1"/>
            <a:r>
              <a:rPr lang="zh-TW" altLang="en-US" sz="2800">
                <a:latin typeface="Times New Roman" pitchFamily="18" charset="0"/>
                <a:ea typeface="標楷體" pitchFamily="65" charset="-120"/>
                <a:cs typeface="Times New Roman" pitchFamily="18" charset="0"/>
              </a:rPr>
              <a:t>使用迴圈指令來解決重複計算的問題。 </a:t>
            </a:r>
          </a:p>
          <a:p>
            <a:pPr eaLnBrk="1" hangingPunct="1"/>
            <a:r>
              <a:rPr lang="zh-TW" altLang="en-US" sz="2800">
                <a:latin typeface="Times New Roman" pitchFamily="18" charset="0"/>
                <a:ea typeface="標楷體" pitchFamily="65" charset="-120"/>
                <a:cs typeface="Times New Roman" pitchFamily="18" charset="0"/>
              </a:rPr>
              <a:t>已知迴圈的起始值及終止值</a:t>
            </a:r>
            <a:r>
              <a:rPr lang="en-US" altLang="zh-TW" sz="2800">
                <a:latin typeface="Times New Roman" pitchFamily="18" charset="0"/>
                <a:ea typeface="標楷體" pitchFamily="65" charset="-120"/>
                <a:cs typeface="Times New Roman" pitchFamily="18" charset="0"/>
              </a:rPr>
              <a:t>, </a:t>
            </a:r>
            <a:r>
              <a:rPr lang="zh-TW" altLang="en-US" sz="2800">
                <a:latin typeface="Times New Roman" pitchFamily="18" charset="0"/>
                <a:ea typeface="標楷體" pitchFamily="65" charset="-120"/>
                <a:cs typeface="Times New Roman" pitchFamily="18" charset="0"/>
              </a:rPr>
              <a:t>或已知需要的迴圈次數時</a:t>
            </a:r>
            <a:r>
              <a:rPr lang="en-US" altLang="zh-TW" sz="2800">
                <a:latin typeface="Times New Roman" pitchFamily="18" charset="0"/>
                <a:ea typeface="標楷體" pitchFamily="65" charset="-120"/>
                <a:cs typeface="Times New Roman" pitchFamily="18" charset="0"/>
              </a:rPr>
              <a:t>, </a:t>
            </a:r>
            <a:r>
              <a:rPr lang="zh-TW" altLang="en-US" sz="2800">
                <a:latin typeface="Times New Roman" pitchFamily="18" charset="0"/>
                <a:ea typeface="標楷體" pitchFamily="65" charset="-120"/>
                <a:cs typeface="Times New Roman" pitchFamily="18" charset="0"/>
              </a:rPr>
              <a:t>我們會使用 </a:t>
            </a:r>
            <a:r>
              <a:rPr lang="en-US" altLang="zh-TW" sz="2800">
                <a:latin typeface="Times New Roman" pitchFamily="18" charset="0"/>
                <a:ea typeface="標楷體" pitchFamily="65" charset="-120"/>
                <a:cs typeface="Times New Roman" pitchFamily="18" charset="0"/>
              </a:rPr>
              <a:t>for </a:t>
            </a:r>
            <a:r>
              <a:rPr lang="zh-TW" altLang="en-US" sz="2800">
                <a:latin typeface="Times New Roman" pitchFamily="18" charset="0"/>
                <a:ea typeface="標楷體" pitchFamily="65" charset="-120"/>
                <a:cs typeface="Times New Roman" pitchFamily="18" charset="0"/>
              </a:rPr>
              <a:t>指令。 </a:t>
            </a:r>
          </a:p>
          <a:p>
            <a:pPr eaLnBrk="1" hangingPunct="1"/>
            <a:r>
              <a:rPr lang="zh-TW" altLang="en-US" sz="2800">
                <a:latin typeface="Times New Roman" pitchFamily="18" charset="0"/>
                <a:ea typeface="標楷體" pitchFamily="65" charset="-120"/>
                <a:cs typeface="Times New Roman" pitchFamily="18" charset="0"/>
              </a:rPr>
              <a:t>  </a:t>
            </a:r>
            <a:br>
              <a:rPr lang="zh-TW" altLang="en-US" sz="2800">
                <a:latin typeface="Times New Roman" pitchFamily="18" charset="0"/>
                <a:ea typeface="標楷體" pitchFamily="65" charset="-120"/>
                <a:cs typeface="Times New Roman" pitchFamily="18" charset="0"/>
              </a:rPr>
            </a:br>
            <a:r>
              <a:rPr lang="zh-TW" altLang="en-US" sz="2800">
                <a:latin typeface="Times New Roman" pitchFamily="18" charset="0"/>
                <a:ea typeface="標楷體" pitchFamily="65" charset="-120"/>
                <a:cs typeface="Times New Roman" pitchFamily="18" charset="0"/>
              </a:rPr>
              <a:t> </a:t>
            </a:r>
            <a:r>
              <a:rPr lang="en-US" altLang="zh-TW" sz="2800">
                <a:latin typeface="Times New Roman" pitchFamily="18" charset="0"/>
                <a:ea typeface="標楷體" pitchFamily="65" charset="-120"/>
                <a:cs typeface="Times New Roman" pitchFamily="18" charset="0"/>
              </a:rPr>
              <a:t>for (</a:t>
            </a:r>
            <a:r>
              <a:rPr lang="zh-TW" altLang="en-US" sz="2800">
                <a:latin typeface="Times New Roman" pitchFamily="18" charset="0"/>
                <a:ea typeface="標楷體" pitchFamily="65" charset="-120"/>
                <a:cs typeface="Times New Roman" pitchFamily="18" charset="0"/>
              </a:rPr>
              <a:t>起始值</a:t>
            </a:r>
            <a:r>
              <a:rPr lang="en-US" altLang="zh-TW" sz="2800">
                <a:latin typeface="Times New Roman" pitchFamily="18" charset="0"/>
                <a:ea typeface="標楷體" pitchFamily="65" charset="-120"/>
                <a:cs typeface="Times New Roman" pitchFamily="18" charset="0"/>
              </a:rPr>
              <a:t>; </a:t>
            </a:r>
            <a:r>
              <a:rPr lang="zh-TW" altLang="en-US" sz="2800">
                <a:latin typeface="Times New Roman" pitchFamily="18" charset="0"/>
                <a:ea typeface="標楷體" pitchFamily="65" charset="-120"/>
                <a:cs typeface="Times New Roman" pitchFamily="18" charset="0"/>
              </a:rPr>
              <a:t>迴圈判斷條件</a:t>
            </a:r>
            <a:r>
              <a:rPr lang="en-US" altLang="zh-TW" sz="2800">
                <a:latin typeface="Times New Roman" pitchFamily="18" charset="0"/>
                <a:ea typeface="標楷體" pitchFamily="65" charset="-120"/>
                <a:cs typeface="Times New Roman" pitchFamily="18" charset="0"/>
              </a:rPr>
              <a:t>; </a:t>
            </a:r>
            <a:r>
              <a:rPr lang="zh-TW" altLang="en-US" sz="2800">
                <a:latin typeface="Times New Roman" pitchFamily="18" charset="0"/>
                <a:ea typeface="標楷體" pitchFamily="65" charset="-120"/>
                <a:cs typeface="Times New Roman" pitchFamily="18" charset="0"/>
              </a:rPr>
              <a:t>增減值</a:t>
            </a:r>
            <a:r>
              <a:rPr lang="en-US" altLang="zh-TW" sz="2800">
                <a:latin typeface="Times New Roman" pitchFamily="18" charset="0"/>
                <a:ea typeface="標楷體" pitchFamily="65" charset="-120"/>
                <a:cs typeface="Times New Roman" pitchFamily="18" charset="0"/>
              </a:rPr>
              <a:t>)</a:t>
            </a:r>
          </a:p>
          <a:p>
            <a:pPr eaLnBrk="1" hangingPunct="1">
              <a:buFont typeface="Wingdings 2" pitchFamily="18" charset="2"/>
              <a:buNone/>
            </a:pPr>
            <a:r>
              <a:rPr lang="en-US" altLang="zh-TW" sz="2800">
                <a:latin typeface="Times New Roman" pitchFamily="18" charset="0"/>
                <a:ea typeface="標楷體" pitchFamily="65" charset="-120"/>
                <a:cs typeface="Times New Roman" pitchFamily="18" charset="0"/>
              </a:rPr>
              <a:t>      {       </a:t>
            </a:r>
            <a:br>
              <a:rPr lang="en-US" altLang="zh-TW" sz="2800">
                <a:latin typeface="Times New Roman" pitchFamily="18" charset="0"/>
                <a:ea typeface="標楷體" pitchFamily="65" charset="-120"/>
                <a:cs typeface="Times New Roman" pitchFamily="18" charset="0"/>
              </a:rPr>
            </a:br>
            <a:r>
              <a:rPr lang="en-US" altLang="zh-TW" sz="2800">
                <a:latin typeface="Times New Roman" pitchFamily="18" charset="0"/>
                <a:ea typeface="標楷體" pitchFamily="65" charset="-120"/>
                <a:cs typeface="Times New Roman" pitchFamily="18" charset="0"/>
              </a:rPr>
              <a:t>              </a:t>
            </a:r>
            <a:r>
              <a:rPr lang="zh-TW" altLang="en-US" sz="2800">
                <a:latin typeface="Times New Roman" pitchFamily="18" charset="0"/>
                <a:ea typeface="標楷體" pitchFamily="65" charset="-120"/>
                <a:cs typeface="Times New Roman" pitchFamily="18" charset="0"/>
              </a:rPr>
              <a:t>迴圈敘述 </a:t>
            </a:r>
            <a:br>
              <a:rPr lang="zh-TW" altLang="en-US" sz="2800">
                <a:latin typeface="Times New Roman" pitchFamily="18" charset="0"/>
                <a:ea typeface="標楷體" pitchFamily="65" charset="-120"/>
                <a:cs typeface="Times New Roman" pitchFamily="18" charset="0"/>
              </a:rPr>
            </a:br>
            <a:r>
              <a:rPr lang="zh-TW" altLang="en-US" sz="2800">
                <a:latin typeface="Times New Roman" pitchFamily="18" charset="0"/>
                <a:ea typeface="標楷體" pitchFamily="65" charset="-120"/>
                <a:cs typeface="Times New Roman" pitchFamily="18" charset="0"/>
              </a:rPr>
              <a:t>    </a:t>
            </a:r>
            <a:r>
              <a:rPr lang="en-US" altLang="zh-TW" sz="2800">
                <a:latin typeface="Times New Roman" pitchFamily="18" charset="0"/>
                <a:ea typeface="標楷體" pitchFamily="65" charset="-120"/>
                <a:cs typeface="Times New Roman" pitchFamily="18" charset="0"/>
              </a:rPr>
              <a:t>}</a:t>
            </a:r>
            <a:endParaRPr lang="zh-TW" altLang="en-US" sz="2800">
              <a:latin typeface="Times New Roman" pitchFamily="18" charset="0"/>
              <a:ea typeface="標楷體" pitchFamily="65" charset="-12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20447317-9CF5-45AF-9570-11E4A9AC561B}" type="slidenum">
              <a:rPr lang="zh-TW" altLang="en-US" sz="1200" smtClean="0">
                <a:solidFill>
                  <a:srgbClr val="B5A788"/>
                </a:solidFill>
              </a:rPr>
              <a:pPr>
                <a:spcBef>
                  <a:spcPct val="0"/>
                </a:spcBef>
                <a:buClrTx/>
                <a:buSzTx/>
                <a:buFontTx/>
                <a:buNone/>
              </a:pPr>
              <a:t>13</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基本</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for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2532" name="內容版面配置區 2"/>
          <p:cNvSpPr>
            <a:spLocks noGrp="1"/>
          </p:cNvSpPr>
          <p:nvPr>
            <p:ph idx="1"/>
          </p:nvPr>
        </p:nvSpPr>
        <p:spPr>
          <a:xfrm>
            <a:off x="1000125" y="1447800"/>
            <a:ext cx="8143875" cy="5410200"/>
          </a:xfrm>
        </p:spPr>
        <p:txBody>
          <a:bodyPr/>
          <a:lstStyle/>
          <a:p>
            <a:pPr eaLnBrk="1" hangingPunct="1"/>
            <a:r>
              <a:rPr lang="zh-TW" altLang="en-US">
                <a:latin typeface="Times New Roman" pitchFamily="18" charset="0"/>
                <a:ea typeface="標楷體" pitchFamily="65" charset="-120"/>
                <a:cs typeface="Times New Roman" pitchFamily="18" charset="0"/>
              </a:rPr>
              <a:t>基本</a:t>
            </a:r>
            <a:r>
              <a:rPr lang="en-US" altLang="zh-TW">
                <a:latin typeface="Times New Roman" pitchFamily="18" charset="0"/>
                <a:ea typeface="標楷體" pitchFamily="65" charset="-120"/>
                <a:cs typeface="Times New Roman" pitchFamily="18" charset="0"/>
              </a:rPr>
              <a:t>for </a:t>
            </a:r>
            <a:r>
              <a:rPr lang="zh-TW" altLang="en-US">
                <a:latin typeface="Times New Roman" pitchFamily="18" charset="0"/>
                <a:ea typeface="標楷體" pitchFamily="65" charset="-120"/>
                <a:cs typeface="Times New Roman" pitchFamily="18" charset="0"/>
              </a:rPr>
              <a:t>迴圈範例</a:t>
            </a:r>
            <a:endParaRPr lang="en-US" altLang="zh-TW">
              <a:latin typeface="Times New Roman" pitchFamily="18" charset="0"/>
              <a:ea typeface="標楷體" pitchFamily="65" charset="-120"/>
              <a:cs typeface="Times New Roman" pitchFamily="18" charset="0"/>
            </a:endParaRPr>
          </a:p>
          <a:p>
            <a:pPr lvl="3" eaLnBrk="1" hangingPunct="1">
              <a:buFont typeface="Wingdings 2" pitchFamily="18" charset="2"/>
              <a:buNone/>
            </a:pPr>
            <a:r>
              <a:rPr lang="en-US" altLang="zh-TW" sz="2400">
                <a:latin typeface="Times New Roman" pitchFamily="18" charset="0"/>
                <a:ea typeface="標楷體" pitchFamily="65" charset="-120"/>
                <a:cs typeface="Times New Roman" pitchFamily="18" charset="0"/>
              </a:rPr>
              <a:t>for ($i = 0 ; </a:t>
            </a:r>
            <a:r>
              <a:rPr lang="en-US" altLang="zh-TW" sz="2400">
                <a:solidFill>
                  <a:srgbClr val="FF0000"/>
                </a:solidFill>
                <a:latin typeface="Times New Roman" pitchFamily="18" charset="0"/>
                <a:ea typeface="標楷體" pitchFamily="65" charset="-120"/>
                <a:cs typeface="Times New Roman" pitchFamily="18" charset="0"/>
              </a:rPr>
              <a:t>$i&lt;=6 ; $i++</a:t>
            </a:r>
            <a:r>
              <a:rPr lang="en-US" altLang="zh-TW" sz="2400">
                <a:latin typeface="Times New Roman" pitchFamily="18" charset="0"/>
                <a:ea typeface="標楷體" pitchFamily="65" charset="-120"/>
                <a:cs typeface="Times New Roman" pitchFamily="18" charset="0"/>
              </a:rPr>
              <a:t>){</a:t>
            </a:r>
          </a:p>
          <a:p>
            <a:pPr lvl="3" eaLnBrk="1" hangingPunct="1">
              <a:buFont typeface="Wingdings 2" pitchFamily="18" charset="2"/>
              <a:buNone/>
            </a:pPr>
            <a:r>
              <a:rPr lang="en-US" altLang="zh-TW" sz="2400">
                <a:latin typeface="Times New Roman" pitchFamily="18" charset="0"/>
                <a:ea typeface="標楷體" pitchFamily="65" charset="-120"/>
                <a:cs typeface="Times New Roman" pitchFamily="18" charset="0"/>
              </a:rPr>
              <a:t>    echo "&lt;td width=80&gt;$Week[$i]&lt;/td&gt; " ;</a:t>
            </a:r>
          </a:p>
          <a:p>
            <a:pPr lvl="3" eaLnBrk="1" hangingPunct="1">
              <a:buFont typeface="Wingdings 2" pitchFamily="18" charset="2"/>
              <a:buNone/>
            </a:pPr>
            <a:r>
              <a:rPr lang="en-US" altLang="zh-TW" sz="2400">
                <a:latin typeface="Times New Roman" pitchFamily="18" charset="0"/>
                <a:ea typeface="標楷體" pitchFamily="65" charset="-120"/>
                <a:cs typeface="Times New Roman" pitchFamily="18" charset="0"/>
              </a:rPr>
              <a:t>}</a:t>
            </a:r>
          </a:p>
          <a:p>
            <a:pPr eaLnBrk="1" hangingPunct="1"/>
            <a:r>
              <a:rPr lang="zh-TW" altLang="en-US" sz="3600">
                <a:latin typeface="Times New Roman" pitchFamily="18" charset="0"/>
                <a:ea typeface="標楷體" pitchFamily="65" charset="-120"/>
                <a:cs typeface="Times New Roman" pitchFamily="18" charset="0"/>
              </a:rPr>
              <a:t>特殊的</a:t>
            </a:r>
            <a:r>
              <a:rPr lang="en-US" altLang="zh-TW" sz="3600">
                <a:latin typeface="Times New Roman" pitchFamily="18" charset="0"/>
                <a:ea typeface="標楷體" pitchFamily="65" charset="-120"/>
                <a:cs typeface="Times New Roman" pitchFamily="18" charset="0"/>
              </a:rPr>
              <a:t>for </a:t>
            </a:r>
            <a:r>
              <a:rPr lang="zh-TW" altLang="en-US" sz="3600">
                <a:latin typeface="Times New Roman" pitchFamily="18" charset="0"/>
                <a:ea typeface="標楷體" pitchFamily="65" charset="-120"/>
                <a:cs typeface="Times New Roman" pitchFamily="18" charset="0"/>
              </a:rPr>
              <a:t>迴圈</a:t>
            </a:r>
            <a:endParaRPr lang="en-US" altLang="zh-TW" sz="3600">
              <a:latin typeface="Times New Roman" pitchFamily="18" charset="0"/>
              <a:ea typeface="標楷體" pitchFamily="65" charset="-120"/>
              <a:cs typeface="Times New Roman" pitchFamily="18" charset="0"/>
            </a:endParaRPr>
          </a:p>
          <a:p>
            <a:pPr marL="1130300" lvl="2" indent="-609600" eaLnBrk="1" hangingPunct="1">
              <a:buFontTx/>
              <a:buAutoNum type="alphaLcParenR"/>
            </a:pPr>
            <a:r>
              <a:rPr lang="en-US" altLang="zh-TW">
                <a:latin typeface="Times New Roman" pitchFamily="18" charset="0"/>
                <a:ea typeface="標楷體" pitchFamily="65" charset="-120"/>
                <a:cs typeface="Times New Roman" pitchFamily="18" charset="0"/>
              </a:rPr>
              <a:t>for ($i=0; $i&lt;=10 ; $i--) </a:t>
            </a:r>
          </a:p>
          <a:p>
            <a:pPr marL="1130300" lvl="2" indent="-609600" eaLnBrk="1" hangingPunct="1">
              <a:buFontTx/>
              <a:buAutoNum type="alphaLcParenR"/>
            </a:pPr>
            <a:r>
              <a:rPr lang="en-US" altLang="zh-TW" b="1">
                <a:latin typeface="Times New Roman" pitchFamily="18" charset="0"/>
                <a:ea typeface="標楷體" pitchFamily="65" charset="-120"/>
                <a:cs typeface="Times New Roman" pitchFamily="18" charset="0"/>
              </a:rPr>
              <a:t>for ( ; ; )</a:t>
            </a:r>
          </a:p>
          <a:p>
            <a:pPr marL="1130300" lvl="2" indent="-609600" eaLnBrk="1" hangingPunct="1">
              <a:buFontTx/>
              <a:buAutoNum type="alphaLcParenR"/>
            </a:pPr>
            <a:r>
              <a:rPr lang="en-US" altLang="zh-TW">
                <a:latin typeface="Times New Roman" pitchFamily="18" charset="0"/>
                <a:ea typeface="標楷體" pitchFamily="65" charset="-120"/>
                <a:cs typeface="Times New Roman" pitchFamily="18" charset="0"/>
              </a:rPr>
              <a:t>for ($i=0 ; $i&lt;=10; $j++)</a:t>
            </a:r>
            <a:br>
              <a:rPr lang="en-US" altLang="zh-TW">
                <a:latin typeface="Times New Roman" pitchFamily="18" charset="0"/>
                <a:ea typeface="標楷體" pitchFamily="65" charset="-120"/>
                <a:cs typeface="Times New Roman" pitchFamily="18" charset="0"/>
              </a:rPr>
            </a:br>
            <a:br>
              <a:rPr lang="en-US" altLang="zh-TW">
                <a:latin typeface="Times New Roman" pitchFamily="18" charset="0"/>
                <a:ea typeface="標楷體" pitchFamily="65" charset="-120"/>
                <a:cs typeface="Times New Roman" pitchFamily="18" charset="0"/>
              </a:rPr>
            </a:br>
            <a:endParaRPr lang="zh-TW" altLang="en-US" sz="2800">
              <a:latin typeface="Times New Roman" pitchFamily="18" charset="0"/>
              <a:ea typeface="標楷體" pitchFamily="65" charset="-120"/>
              <a:cs typeface="Times New Roman" pitchFamily="18" charset="0"/>
            </a:endParaRPr>
          </a:p>
        </p:txBody>
      </p:sp>
      <p:sp>
        <p:nvSpPr>
          <p:cNvPr id="31748" name="Text Box 4"/>
          <p:cNvSpPr txBox="1">
            <a:spLocks noChangeArrowheads="1"/>
          </p:cNvSpPr>
          <p:nvPr/>
        </p:nvSpPr>
        <p:spPr bwMode="auto">
          <a:xfrm>
            <a:off x="1476375" y="5661025"/>
            <a:ext cx="7199313"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257300" lvl="2" indent="-342900" eaLnBrk="1" hangingPunct="1">
              <a:spcBef>
                <a:spcPct val="20000"/>
              </a:spcBef>
              <a:buClr>
                <a:schemeClr val="accent2"/>
              </a:buClr>
              <a:defRPr/>
            </a:pPr>
            <a:r>
              <a:rPr kumimoji="0" lang="zh-TW" altLang="en-US" dirty="0"/>
              <a:t>	以上所有的</a:t>
            </a:r>
            <a:r>
              <a:rPr kumimoji="0" lang="en-US" altLang="zh-TW" dirty="0"/>
              <a:t>for</a:t>
            </a:r>
            <a:r>
              <a:rPr kumimoji="0" lang="zh-TW" altLang="en-US" dirty="0"/>
              <a:t>指令假設在迴圈敘述內不會改變 </a:t>
            </a:r>
            <a:r>
              <a:rPr kumimoji="0" lang="en-US" altLang="zh-TW" dirty="0"/>
              <a:t>$</a:t>
            </a:r>
            <a:r>
              <a:rPr kumimoji="0" lang="en-US" altLang="zh-TW" dirty="0" err="1"/>
              <a:t>i</a:t>
            </a:r>
            <a:r>
              <a:rPr kumimoji="0" lang="en-US" altLang="zh-TW" dirty="0"/>
              <a:t> </a:t>
            </a:r>
            <a:r>
              <a:rPr kumimoji="0" lang="zh-TW" altLang="en-US" dirty="0"/>
              <a:t>的值</a:t>
            </a:r>
            <a:r>
              <a:rPr kumimoji="0" lang="en-US" altLang="zh-TW" dirty="0"/>
              <a:t>, </a:t>
            </a:r>
            <a:r>
              <a:rPr kumimoji="0" lang="zh-TW" altLang="en-US" dirty="0"/>
              <a:t>那麼三個 </a:t>
            </a:r>
            <a:r>
              <a:rPr kumimoji="0" lang="en-US" altLang="zh-TW" dirty="0"/>
              <a:t>for </a:t>
            </a:r>
            <a:r>
              <a:rPr kumimoji="0" lang="zh-TW" altLang="en-US" dirty="0"/>
              <a:t>迴圈都是無窮迴圈。</a:t>
            </a:r>
          </a:p>
          <a:p>
            <a:pPr marL="342900" indent="-342900" eaLnBrk="1" hangingPunct="1">
              <a:defRPr/>
            </a:pP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box(in)">
                                      <p:cBhvr>
                                        <p:cTn id="7"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10C0BAF8-DB1F-408E-8207-574E67F8AB2C}" type="slidenum">
              <a:rPr lang="zh-TW" altLang="en-US" sz="1200" smtClean="0">
                <a:solidFill>
                  <a:srgbClr val="B5A788"/>
                </a:solidFill>
              </a:rPr>
              <a:pPr>
                <a:spcBef>
                  <a:spcPct val="0"/>
                </a:spcBef>
                <a:buClrTx/>
                <a:buSzTx/>
                <a:buFontTx/>
                <a:buNone/>
              </a:pPr>
              <a:t>14</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巢狀</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for</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3556" name="內容版面配置區 2"/>
          <p:cNvSpPr>
            <a:spLocks noGrp="1"/>
          </p:cNvSpPr>
          <p:nvPr>
            <p:ph idx="1"/>
          </p:nvPr>
        </p:nvSpPr>
        <p:spPr>
          <a:xfrm>
            <a:off x="1000125" y="1447800"/>
            <a:ext cx="8143875" cy="5410200"/>
          </a:xfrm>
        </p:spPr>
        <p:txBody>
          <a:bodyPr/>
          <a:lstStyle/>
          <a:p>
            <a:pPr eaLnBrk="1" hangingPunct="1"/>
            <a:r>
              <a:rPr lang="en-US" altLang="zh-TW">
                <a:latin typeface="Times New Roman" pitchFamily="18" charset="0"/>
                <a:ea typeface="標楷體" pitchFamily="65" charset="-120"/>
                <a:cs typeface="Times New Roman" pitchFamily="18" charset="0"/>
              </a:rPr>
              <a:t>for </a:t>
            </a:r>
            <a:r>
              <a:rPr lang="zh-TW" altLang="en-US">
                <a:latin typeface="Times New Roman" pitchFamily="18" charset="0"/>
                <a:ea typeface="標楷體" pitchFamily="65" charset="-120"/>
                <a:cs typeface="Times New Roman" pitchFamily="18" charset="0"/>
              </a:rPr>
              <a:t>迴圈內還可以有 </a:t>
            </a:r>
            <a:r>
              <a:rPr lang="en-US" altLang="zh-TW">
                <a:latin typeface="Times New Roman" pitchFamily="18" charset="0"/>
                <a:ea typeface="標楷體" pitchFamily="65" charset="-120"/>
                <a:cs typeface="Times New Roman" pitchFamily="18" charset="0"/>
              </a:rPr>
              <a:t>for</a:t>
            </a:r>
            <a:r>
              <a:rPr lang="zh-TW" altLang="en-US">
                <a:latin typeface="Times New Roman" pitchFamily="18" charset="0"/>
                <a:ea typeface="標楷體" pitchFamily="65" charset="-120"/>
                <a:cs typeface="Times New Roman" pitchFamily="18" charset="0"/>
              </a:rPr>
              <a:t>迴圈</a:t>
            </a:r>
          </a:p>
          <a:p>
            <a:pPr eaLnBrk="1" hangingPunct="1"/>
            <a:r>
              <a:rPr lang="zh-TW" altLang="en-US">
                <a:latin typeface="Times New Roman" pitchFamily="18" charset="0"/>
                <a:ea typeface="標楷體" pitchFamily="65" charset="-120"/>
                <a:cs typeface="Times New Roman" pitchFamily="18" charset="0"/>
              </a:rPr>
              <a:t>格式</a:t>
            </a:r>
            <a:br>
              <a:rPr lang="zh-TW" altLang="en-US">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for ($i=0; $i&lt;=10; $i++){</a:t>
            </a:r>
            <a:br>
              <a:rPr lang="en-US" altLang="zh-TW">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      echo $i;</a:t>
            </a:r>
            <a:br>
              <a:rPr lang="en-US" altLang="zh-TW">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      </a:t>
            </a:r>
            <a:r>
              <a:rPr lang="en-US" altLang="zh-TW">
                <a:solidFill>
                  <a:srgbClr val="009900"/>
                </a:solidFill>
                <a:latin typeface="Times New Roman" pitchFamily="18" charset="0"/>
                <a:ea typeface="標楷體" pitchFamily="65" charset="-120"/>
                <a:cs typeface="Times New Roman" pitchFamily="18" charset="0"/>
              </a:rPr>
              <a:t>for ($j=1; $j&lt;=9; $j++)</a:t>
            </a:r>
            <a:br>
              <a:rPr lang="en-US" altLang="zh-TW">
                <a:solidFill>
                  <a:srgbClr val="009900"/>
                </a:solidFill>
                <a:latin typeface="Times New Roman" pitchFamily="18" charset="0"/>
                <a:ea typeface="標楷體" pitchFamily="65" charset="-120"/>
                <a:cs typeface="Times New Roman" pitchFamily="18" charset="0"/>
              </a:rPr>
            </a:br>
            <a:r>
              <a:rPr lang="en-US" altLang="zh-TW">
                <a:solidFill>
                  <a:srgbClr val="009900"/>
                </a:solidFill>
                <a:latin typeface="Times New Roman" pitchFamily="18" charset="0"/>
                <a:ea typeface="標楷體" pitchFamily="65" charset="-120"/>
                <a:cs typeface="Times New Roman" pitchFamily="18" charset="0"/>
              </a:rPr>
              <a:t>             echo $j;</a:t>
            </a:r>
            <a:br>
              <a:rPr lang="en-US" altLang="zh-TW">
                <a:solidFill>
                  <a:schemeClr val="accent2"/>
                </a:solidFill>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a:t>
            </a:r>
          </a:p>
        </p:txBody>
      </p:sp>
      <p:sp>
        <p:nvSpPr>
          <p:cNvPr id="23557" name="Line 4"/>
          <p:cNvSpPr>
            <a:spLocks noChangeShapeType="1"/>
          </p:cNvSpPr>
          <p:nvPr/>
        </p:nvSpPr>
        <p:spPr bwMode="auto">
          <a:xfrm>
            <a:off x="7481888" y="3848100"/>
            <a:ext cx="838200" cy="0"/>
          </a:xfrm>
          <a:prstGeom prst="line">
            <a:avLst/>
          </a:prstGeom>
          <a:noFill/>
          <a:ln w="38100">
            <a:solidFill>
              <a:srgbClr val="990099"/>
            </a:solidFill>
            <a:round/>
            <a:headEnd type="triangle" w="med" len="med"/>
            <a:tailEnd/>
          </a:ln>
          <a:extLst>
            <a:ext uri="{909E8E84-426E-40DD-AFC4-6F175D3DCCD1}">
              <a14:hiddenFill xmlns:a14="http://schemas.microsoft.com/office/drawing/2010/main">
                <a:noFill/>
              </a14:hiddenFill>
            </a:ext>
          </a:extLst>
        </p:spPr>
        <p:txBody>
          <a:bodyPr/>
          <a:lstStyle/>
          <a:p>
            <a:endParaRPr lang="zh-TW" altLang="en-US"/>
          </a:p>
        </p:txBody>
      </p:sp>
      <p:sp>
        <p:nvSpPr>
          <p:cNvPr id="23558" name="Line 5"/>
          <p:cNvSpPr>
            <a:spLocks noChangeShapeType="1"/>
          </p:cNvSpPr>
          <p:nvPr/>
        </p:nvSpPr>
        <p:spPr bwMode="auto">
          <a:xfrm>
            <a:off x="5729288" y="4381500"/>
            <a:ext cx="2590800" cy="0"/>
          </a:xfrm>
          <a:prstGeom prst="line">
            <a:avLst/>
          </a:prstGeom>
          <a:noFill/>
          <a:ln w="38100">
            <a:solidFill>
              <a:srgbClr val="990099"/>
            </a:solidFill>
            <a:round/>
            <a:headEnd type="triangle" w="med" len="med"/>
            <a:tailEnd/>
          </a:ln>
          <a:extLst>
            <a:ext uri="{909E8E84-426E-40DD-AFC4-6F175D3DCCD1}">
              <a14:hiddenFill xmlns:a14="http://schemas.microsoft.com/office/drawing/2010/main">
                <a:noFill/>
              </a14:hiddenFill>
            </a:ext>
          </a:extLst>
        </p:spPr>
        <p:txBody>
          <a:bodyPr/>
          <a:lstStyle/>
          <a:p>
            <a:endParaRPr lang="zh-TW" altLang="en-US"/>
          </a:p>
        </p:txBody>
      </p:sp>
      <p:sp>
        <p:nvSpPr>
          <p:cNvPr id="23559" name="Line 6"/>
          <p:cNvSpPr>
            <a:spLocks noChangeShapeType="1"/>
          </p:cNvSpPr>
          <p:nvPr/>
        </p:nvSpPr>
        <p:spPr bwMode="auto">
          <a:xfrm>
            <a:off x="8320088" y="3848100"/>
            <a:ext cx="0" cy="533400"/>
          </a:xfrm>
          <a:prstGeom prst="line">
            <a:avLst/>
          </a:prstGeom>
          <a:noFill/>
          <a:ln w="38100">
            <a:solidFill>
              <a:srgbClr val="990099"/>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60" name="Line 7"/>
          <p:cNvSpPr>
            <a:spLocks noChangeShapeType="1"/>
          </p:cNvSpPr>
          <p:nvPr/>
        </p:nvSpPr>
        <p:spPr bwMode="auto">
          <a:xfrm>
            <a:off x="7634288" y="2857500"/>
            <a:ext cx="1295400" cy="0"/>
          </a:xfrm>
          <a:prstGeom prst="line">
            <a:avLst/>
          </a:prstGeom>
          <a:noFill/>
          <a:ln w="38100">
            <a:solidFill>
              <a:srgbClr val="FF5050"/>
            </a:solidFill>
            <a:round/>
            <a:headEnd type="triangle" w="med" len="med"/>
            <a:tailEnd/>
          </a:ln>
          <a:extLst>
            <a:ext uri="{909E8E84-426E-40DD-AFC4-6F175D3DCCD1}">
              <a14:hiddenFill xmlns:a14="http://schemas.microsoft.com/office/drawing/2010/main">
                <a:noFill/>
              </a14:hiddenFill>
            </a:ext>
          </a:extLst>
        </p:spPr>
        <p:txBody>
          <a:bodyPr/>
          <a:lstStyle/>
          <a:p>
            <a:endParaRPr lang="zh-TW" altLang="en-US"/>
          </a:p>
        </p:txBody>
      </p:sp>
      <p:sp>
        <p:nvSpPr>
          <p:cNvPr id="23561" name="Line 8"/>
          <p:cNvSpPr>
            <a:spLocks noChangeShapeType="1"/>
          </p:cNvSpPr>
          <p:nvPr/>
        </p:nvSpPr>
        <p:spPr bwMode="auto">
          <a:xfrm>
            <a:off x="3367088" y="4838700"/>
            <a:ext cx="5567362" cy="0"/>
          </a:xfrm>
          <a:prstGeom prst="line">
            <a:avLst/>
          </a:prstGeom>
          <a:noFill/>
          <a:ln w="38100">
            <a:solidFill>
              <a:srgbClr val="FF5050"/>
            </a:solidFill>
            <a:round/>
            <a:headEnd type="triangle" w="med" len="med"/>
            <a:tailEnd/>
          </a:ln>
          <a:extLst>
            <a:ext uri="{909E8E84-426E-40DD-AFC4-6F175D3DCCD1}">
              <a14:hiddenFill xmlns:a14="http://schemas.microsoft.com/office/drawing/2010/main">
                <a:noFill/>
              </a14:hiddenFill>
            </a:ext>
          </a:extLst>
        </p:spPr>
        <p:txBody>
          <a:bodyPr/>
          <a:lstStyle/>
          <a:p>
            <a:endParaRPr lang="zh-TW" altLang="en-US"/>
          </a:p>
        </p:txBody>
      </p:sp>
      <p:sp>
        <p:nvSpPr>
          <p:cNvPr id="23562" name="Line 9"/>
          <p:cNvSpPr>
            <a:spLocks noChangeShapeType="1"/>
          </p:cNvSpPr>
          <p:nvPr/>
        </p:nvSpPr>
        <p:spPr bwMode="auto">
          <a:xfrm>
            <a:off x="8929688" y="2857500"/>
            <a:ext cx="0" cy="1981200"/>
          </a:xfrm>
          <a:prstGeom prst="line">
            <a:avLst/>
          </a:prstGeom>
          <a:noFill/>
          <a:ln w="38100">
            <a:solidFill>
              <a:srgbClr val="FF5050"/>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27CD3B23-E6C8-45F6-BBDE-17DA0A228355}" type="slidenum">
              <a:rPr lang="zh-TW" altLang="en-US" sz="1200" smtClean="0">
                <a:solidFill>
                  <a:srgbClr val="B5A788"/>
                </a:solidFill>
              </a:rPr>
              <a:pPr>
                <a:spcBef>
                  <a:spcPct val="0"/>
                </a:spcBef>
                <a:buClrTx/>
                <a:buSzTx/>
                <a:buFontTx/>
                <a:buNone/>
              </a:pPr>
              <a:t>15</a:t>
            </a:fld>
            <a:endParaRPr lang="zh-TW" altLang="en-US" sz="1200">
              <a:solidFill>
                <a:srgbClr val="B5A788"/>
              </a:solidFill>
            </a:endParaRPr>
          </a:p>
        </p:txBody>
      </p:sp>
      <p:sp>
        <p:nvSpPr>
          <p:cNvPr id="2" name="標題 1"/>
          <p:cNvSpPr>
            <a:spLocks noGrp="1"/>
          </p:cNvSpPr>
          <p:nvPr>
            <p:ph type="title"/>
          </p:nvPr>
        </p:nvSpPr>
        <p:spPr>
          <a:xfrm>
            <a:off x="1357313" y="0"/>
            <a:ext cx="7497762" cy="1143000"/>
          </a:xfrm>
        </p:spPr>
        <p:txBody>
          <a:bodyPr vert="horz" wrap="square" lIns="91440" tIns="45720" rIns="91440" bIns="45720" numCol="1" anchorCtr="0" compatLnSpc="1">
            <a:prstTxWarp prst="textNoShape">
              <a:avLst/>
            </a:prstTxWarp>
          </a:bodyPr>
          <a:lstStyle/>
          <a:p>
            <a:pPr eaLnBrk="1" hangingPunct="1">
              <a:defRPr/>
            </a:pP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巢狀</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for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4580" name="內容版面配置區 2"/>
          <p:cNvSpPr>
            <a:spLocks noGrp="1"/>
          </p:cNvSpPr>
          <p:nvPr>
            <p:ph idx="1"/>
          </p:nvPr>
        </p:nvSpPr>
        <p:spPr>
          <a:xfrm>
            <a:off x="1000125" y="908050"/>
            <a:ext cx="8143875" cy="5410200"/>
          </a:xfrm>
        </p:spPr>
        <p:txBody>
          <a:bodyPr/>
          <a:lstStyle/>
          <a:p>
            <a:pPr eaLnBrk="1" hangingPunct="1"/>
            <a:r>
              <a:rPr lang="en-US" altLang="zh-TW" dirty="0">
                <a:latin typeface="Times New Roman" pitchFamily="18" charset="0"/>
                <a:ea typeface="標楷體" pitchFamily="65" charset="-120"/>
                <a:cs typeface="Times New Roman" pitchFamily="18" charset="0"/>
              </a:rPr>
              <a:t>Nested for loop</a:t>
            </a:r>
            <a:endParaRPr lang="zh-TW" altLang="en-US" dirty="0">
              <a:latin typeface="Times New Roman" pitchFamily="18" charset="0"/>
              <a:ea typeface="標楷體" pitchFamily="65" charset="-120"/>
              <a:cs typeface="Times New Roman" pitchFamily="18" charset="0"/>
            </a:endParaRPr>
          </a:p>
        </p:txBody>
      </p:sp>
      <p:sp>
        <p:nvSpPr>
          <p:cNvPr id="24581" name="Text Box 2"/>
          <p:cNvSpPr txBox="1">
            <a:spLocks noChangeArrowheads="1"/>
          </p:cNvSpPr>
          <p:nvPr/>
        </p:nvSpPr>
        <p:spPr bwMode="auto">
          <a:xfrm>
            <a:off x="250825" y="1539875"/>
            <a:ext cx="4826000" cy="4632325"/>
          </a:xfrm>
          <a:prstGeom prst="rect">
            <a:avLst/>
          </a:prstGeom>
          <a:solidFill>
            <a:srgbClr val="FFFFCC"/>
          </a:solidFill>
          <a:ln w="9525">
            <a:solidFill>
              <a:srgbClr val="000000"/>
            </a:solidFill>
            <a:prstDash val="sysDot"/>
            <a:miter lim="800000"/>
            <a:headEnd/>
            <a:tailEnd/>
          </a:ln>
          <a:effectLst>
            <a:prstShdw prst="shdw17" dist="17961" dir="2700000">
              <a:srgbClr val="55773D"/>
            </a:prstShdw>
          </a:effectLst>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buClrTx/>
              <a:buSzTx/>
              <a:buFontTx/>
              <a:buNone/>
            </a:pPr>
            <a:r>
              <a:rPr kumimoji="0" lang="en-US" altLang="zh-TW" sz="2000" dirty="0">
                <a:latin typeface="Times New Roman" pitchFamily="18" charset="0"/>
              </a:rPr>
              <a:t>&lt;?php</a:t>
            </a:r>
          </a:p>
          <a:p>
            <a:pPr eaLnBrk="1" hangingPunct="1">
              <a:buClrTx/>
              <a:buSzTx/>
              <a:buFontTx/>
              <a:buNone/>
            </a:pPr>
            <a:r>
              <a:rPr kumimoji="0" lang="en-US" altLang="zh-TW" sz="2000" dirty="0">
                <a:latin typeface="Times New Roman" pitchFamily="18" charset="0"/>
              </a:rPr>
              <a:t> 	$s = array(0,15,10,20,17,3,8) ;</a:t>
            </a:r>
          </a:p>
          <a:p>
            <a:pPr eaLnBrk="1" hangingPunct="1">
              <a:buClrTx/>
              <a:buSzTx/>
              <a:buFontTx/>
              <a:buNone/>
            </a:pPr>
            <a:r>
              <a:rPr kumimoji="0" lang="en-US" altLang="zh-TW" sz="2000" dirty="0">
                <a:latin typeface="Times New Roman" pitchFamily="18" charset="0"/>
              </a:rPr>
              <a:t>	echo "&lt;h3&gt;</a:t>
            </a:r>
            <a:r>
              <a:rPr kumimoji="0" lang="zh-TW" altLang="en-US" sz="2000" dirty="0">
                <a:latin typeface="Times New Roman" pitchFamily="18" charset="0"/>
              </a:rPr>
              <a:t>銷售量統計表</a:t>
            </a:r>
            <a:r>
              <a:rPr kumimoji="0" lang="en-US" altLang="zh-TW" sz="2000" dirty="0">
                <a:latin typeface="Times New Roman" pitchFamily="18" charset="0"/>
              </a:rPr>
              <a:t>&lt;/h3&gt;" ;</a:t>
            </a:r>
          </a:p>
          <a:p>
            <a:pPr eaLnBrk="1" hangingPunct="1">
              <a:buClrTx/>
              <a:buSzTx/>
              <a:buFontTx/>
              <a:buNone/>
            </a:pPr>
            <a:r>
              <a:rPr kumimoji="0" lang="en-US" altLang="zh-TW" sz="2000" dirty="0">
                <a:latin typeface="Times New Roman" pitchFamily="18" charset="0"/>
              </a:rPr>
              <a:t>	for ($</a:t>
            </a:r>
            <a:r>
              <a:rPr kumimoji="0" lang="en-US" altLang="zh-TW" sz="2000" dirty="0" err="1">
                <a:latin typeface="Times New Roman" pitchFamily="18" charset="0"/>
              </a:rPr>
              <a:t>i</a:t>
            </a:r>
            <a:r>
              <a:rPr kumimoji="0" lang="en-US" altLang="zh-TW" sz="2000" dirty="0">
                <a:latin typeface="Times New Roman" pitchFamily="18" charset="0"/>
              </a:rPr>
              <a:t>=1 ; $</a:t>
            </a:r>
            <a:r>
              <a:rPr kumimoji="0" lang="en-US" altLang="zh-TW" sz="2000" dirty="0" err="1">
                <a:latin typeface="Times New Roman" pitchFamily="18" charset="0"/>
              </a:rPr>
              <a:t>i</a:t>
            </a:r>
            <a:r>
              <a:rPr kumimoji="0" lang="en-US" altLang="zh-TW" sz="2000" dirty="0">
                <a:latin typeface="Times New Roman" pitchFamily="18" charset="0"/>
              </a:rPr>
              <a:t>&lt;=6; $</a:t>
            </a:r>
            <a:r>
              <a:rPr kumimoji="0" lang="en-US" altLang="zh-TW" sz="2000" dirty="0" err="1">
                <a:latin typeface="Times New Roman" pitchFamily="18" charset="0"/>
              </a:rPr>
              <a:t>i</a:t>
            </a:r>
            <a:r>
              <a:rPr kumimoji="0" lang="en-US" altLang="zh-TW" sz="2000" dirty="0">
                <a:latin typeface="Times New Roman" pitchFamily="18" charset="0"/>
              </a:rPr>
              <a:t>++){</a:t>
            </a:r>
          </a:p>
          <a:p>
            <a:pPr eaLnBrk="1" hangingPunct="1">
              <a:buClrTx/>
              <a:buSzTx/>
              <a:buFontTx/>
              <a:buNone/>
            </a:pPr>
            <a:r>
              <a:rPr kumimoji="0" lang="en-US" altLang="zh-TW" sz="2000" dirty="0">
                <a:latin typeface="Times New Roman" pitchFamily="18" charset="0"/>
              </a:rPr>
              <a:t>	     echo "</a:t>
            </a:r>
            <a:r>
              <a:rPr kumimoji="0" lang="zh-TW" altLang="en-US" sz="2000" dirty="0">
                <a:latin typeface="Times New Roman" pitchFamily="18" charset="0"/>
              </a:rPr>
              <a:t>星期 </a:t>
            </a:r>
            <a:r>
              <a:rPr kumimoji="0" lang="en-US" altLang="zh-TW" sz="2000" dirty="0">
                <a:latin typeface="Times New Roman" pitchFamily="18" charset="0"/>
              </a:rPr>
              <a:t>$</a:t>
            </a:r>
            <a:r>
              <a:rPr kumimoji="0" lang="en-US" altLang="zh-TW" sz="2000" dirty="0" err="1">
                <a:latin typeface="Times New Roman" pitchFamily="18" charset="0"/>
              </a:rPr>
              <a:t>i</a:t>
            </a:r>
            <a:r>
              <a:rPr kumimoji="0" lang="en-US" altLang="zh-TW" sz="2000" dirty="0">
                <a:latin typeface="Times New Roman" pitchFamily="18" charset="0"/>
              </a:rPr>
              <a:t> : " ;</a:t>
            </a:r>
          </a:p>
          <a:p>
            <a:pPr eaLnBrk="1" hangingPunct="1">
              <a:buClrTx/>
              <a:buSzTx/>
              <a:buFontTx/>
              <a:buNone/>
            </a:pPr>
            <a:r>
              <a:rPr kumimoji="0" lang="en-US" altLang="zh-TW" sz="2000" dirty="0">
                <a:latin typeface="Times New Roman" pitchFamily="18" charset="0"/>
              </a:rPr>
              <a:t>	     $s[0]+=$s[$</a:t>
            </a:r>
            <a:r>
              <a:rPr kumimoji="0" lang="en-US" altLang="zh-TW" sz="2000" dirty="0" err="1">
                <a:latin typeface="Times New Roman" pitchFamily="18" charset="0"/>
              </a:rPr>
              <a:t>i</a:t>
            </a:r>
            <a:r>
              <a:rPr kumimoji="0" lang="en-US" altLang="zh-TW" sz="2000" dirty="0">
                <a:latin typeface="Times New Roman" pitchFamily="18" charset="0"/>
              </a:rPr>
              <a:t>] ;</a:t>
            </a:r>
          </a:p>
          <a:p>
            <a:pPr eaLnBrk="1" hangingPunct="1">
              <a:buClrTx/>
              <a:buSzTx/>
              <a:buFontTx/>
              <a:buNone/>
            </a:pPr>
            <a:r>
              <a:rPr kumimoji="0" lang="en-US" altLang="zh-TW" sz="2000" dirty="0">
                <a:latin typeface="Times New Roman" pitchFamily="18" charset="0"/>
              </a:rPr>
              <a:t>	     for ($j=1 ; $j&lt;= $s[$</a:t>
            </a:r>
            <a:r>
              <a:rPr kumimoji="0" lang="en-US" altLang="zh-TW" sz="2000" dirty="0" err="1">
                <a:latin typeface="Times New Roman" pitchFamily="18" charset="0"/>
              </a:rPr>
              <a:t>i</a:t>
            </a:r>
            <a:r>
              <a:rPr kumimoji="0" lang="en-US" altLang="zh-TW" sz="2000" dirty="0">
                <a:latin typeface="Times New Roman" pitchFamily="18" charset="0"/>
              </a:rPr>
              <a:t>]; $</a:t>
            </a:r>
            <a:r>
              <a:rPr kumimoji="0" lang="en-US" altLang="zh-TW" sz="2000" dirty="0" err="1">
                <a:latin typeface="Times New Roman" pitchFamily="18" charset="0"/>
              </a:rPr>
              <a:t>j++</a:t>
            </a:r>
            <a:r>
              <a:rPr kumimoji="0" lang="en-US" altLang="zh-TW" sz="2000" dirty="0">
                <a:latin typeface="Times New Roman" pitchFamily="18" charset="0"/>
              </a:rPr>
              <a:t>)</a:t>
            </a:r>
          </a:p>
          <a:p>
            <a:pPr eaLnBrk="1" hangingPunct="1">
              <a:buClrTx/>
              <a:buSzTx/>
              <a:buFontTx/>
              <a:buNone/>
            </a:pPr>
            <a:r>
              <a:rPr kumimoji="0" lang="en-US" altLang="zh-TW" sz="2000" dirty="0">
                <a:latin typeface="Times New Roman" pitchFamily="18" charset="0"/>
              </a:rPr>
              <a:t>	     	echo "*" ;</a:t>
            </a:r>
          </a:p>
          <a:p>
            <a:pPr eaLnBrk="1" hangingPunct="1">
              <a:buClrTx/>
              <a:buSzTx/>
              <a:buFontTx/>
              <a:buNone/>
            </a:pPr>
            <a:r>
              <a:rPr kumimoji="0" lang="en-US" altLang="zh-TW" sz="2000" dirty="0">
                <a:latin typeface="Times New Roman" pitchFamily="18" charset="0"/>
              </a:rPr>
              <a:t>	     echo " $s[$</a:t>
            </a:r>
            <a:r>
              <a:rPr kumimoji="0" lang="en-US" altLang="zh-TW" sz="2000" dirty="0" err="1">
                <a:latin typeface="Times New Roman" pitchFamily="18" charset="0"/>
              </a:rPr>
              <a:t>i</a:t>
            </a:r>
            <a:r>
              <a:rPr kumimoji="0" lang="en-US" altLang="zh-TW" sz="2000" dirty="0">
                <a:latin typeface="Times New Roman" pitchFamily="18" charset="0"/>
              </a:rPr>
              <a:t>]&lt;</a:t>
            </a:r>
            <a:r>
              <a:rPr kumimoji="0" lang="en-US" altLang="zh-TW" sz="2000" dirty="0" err="1">
                <a:latin typeface="Times New Roman" pitchFamily="18" charset="0"/>
              </a:rPr>
              <a:t>br</a:t>
            </a:r>
            <a:r>
              <a:rPr kumimoji="0" lang="en-US" altLang="zh-TW" sz="2000" dirty="0">
                <a:latin typeface="Times New Roman" pitchFamily="18" charset="0"/>
              </a:rPr>
              <a:t>/&gt;" ;</a:t>
            </a:r>
          </a:p>
          <a:p>
            <a:pPr eaLnBrk="1" hangingPunct="1">
              <a:buClrTx/>
              <a:buSzTx/>
              <a:buFontTx/>
              <a:buNone/>
            </a:pPr>
            <a:r>
              <a:rPr kumimoji="0" lang="en-US" altLang="zh-TW" sz="2000" dirty="0">
                <a:latin typeface="Times New Roman" pitchFamily="18" charset="0"/>
              </a:rPr>
              <a:t>	}</a:t>
            </a:r>
          </a:p>
          <a:p>
            <a:pPr eaLnBrk="1" hangingPunct="1">
              <a:buClrTx/>
              <a:buSzTx/>
              <a:buFontTx/>
              <a:buNone/>
            </a:pPr>
            <a:r>
              <a:rPr kumimoji="0" lang="en-US" altLang="zh-TW" sz="2000" dirty="0">
                <a:latin typeface="Times New Roman" pitchFamily="18" charset="0"/>
              </a:rPr>
              <a:t>	echo "</a:t>
            </a:r>
            <a:r>
              <a:rPr kumimoji="0" lang="zh-TW" altLang="en-US" sz="2000" dirty="0">
                <a:latin typeface="Times New Roman" pitchFamily="18" charset="0"/>
              </a:rPr>
              <a:t>總量 </a:t>
            </a:r>
            <a:r>
              <a:rPr kumimoji="0" lang="en-US" altLang="zh-TW" sz="2000" dirty="0">
                <a:latin typeface="Times New Roman" pitchFamily="18" charset="0"/>
              </a:rPr>
              <a:t>: $s[0]&lt;</a:t>
            </a:r>
            <a:r>
              <a:rPr kumimoji="0" lang="en-US" altLang="zh-TW" sz="2000" dirty="0" err="1">
                <a:latin typeface="Times New Roman" pitchFamily="18" charset="0"/>
              </a:rPr>
              <a:t>br</a:t>
            </a:r>
            <a:r>
              <a:rPr kumimoji="0" lang="en-US" altLang="zh-TW" sz="2000" dirty="0">
                <a:latin typeface="Times New Roman" pitchFamily="18" charset="0"/>
              </a:rPr>
              <a:t>/&gt;" ;</a:t>
            </a:r>
          </a:p>
          <a:p>
            <a:pPr eaLnBrk="1" hangingPunct="1">
              <a:buClrTx/>
              <a:buSzTx/>
              <a:buFontTx/>
              <a:buNone/>
            </a:pPr>
            <a:r>
              <a:rPr kumimoji="0" lang="en-US" altLang="zh-TW" sz="2000" dirty="0">
                <a:latin typeface="Times New Roman" pitchFamily="18" charset="0"/>
              </a:rPr>
              <a:t>?&gt;</a:t>
            </a:r>
          </a:p>
        </p:txBody>
      </p:sp>
      <p:pic>
        <p:nvPicPr>
          <p:cNvPr id="24582" name="Picture 5" descr="D:\kevin\phpbook\NewVerson2004\Done\zip\tif_ch5_20\ch12\12-5.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196975"/>
            <a:ext cx="41052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E733BFDB-119F-4BDB-967C-E38635B9160B}" type="slidenum">
              <a:rPr lang="zh-TW" altLang="en-US" sz="1200" smtClean="0">
                <a:solidFill>
                  <a:srgbClr val="B5A788"/>
                </a:solidFill>
              </a:rPr>
              <a:pPr>
                <a:spcBef>
                  <a:spcPct val="0"/>
                </a:spcBef>
                <a:buClrTx/>
                <a:buSzTx/>
                <a:buFontTx/>
                <a:buNone/>
              </a:pPr>
              <a:t>16</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err="1">
                <a:effectLst>
                  <a:outerShdw blurRad="38100" dist="38100" dir="2700000" algn="tl">
                    <a:srgbClr val="C0C0C0"/>
                  </a:outerShdw>
                </a:effectLst>
                <a:latin typeface="Times New Roman" pitchFamily="18" charset="0"/>
                <a:ea typeface="標楷體" pitchFamily="65" charset="-120"/>
                <a:cs typeface="Times New Roman" pitchFamily="18" charset="0"/>
              </a:rPr>
              <a:t>foreach</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5604" name="內容版面配置區 2"/>
          <p:cNvSpPr>
            <a:spLocks noGrp="1"/>
          </p:cNvSpPr>
          <p:nvPr>
            <p:ph idx="1"/>
          </p:nvPr>
        </p:nvSpPr>
        <p:spPr>
          <a:xfrm>
            <a:off x="827088" y="1447800"/>
            <a:ext cx="8143875" cy="5076825"/>
          </a:xfrm>
        </p:spPr>
        <p:txBody>
          <a:bodyPr/>
          <a:lstStyle/>
          <a:p>
            <a:pPr eaLnBrk="1" hangingPunct="1"/>
            <a:r>
              <a:rPr lang="en-US" altLang="zh-TW" dirty="0">
                <a:latin typeface="Times New Roman" pitchFamily="18" charset="0"/>
                <a:ea typeface="標楷體" pitchFamily="65" charset="-120"/>
                <a:cs typeface="Times New Roman" pitchFamily="18" charset="0"/>
              </a:rPr>
              <a:t>foreach, </a:t>
            </a:r>
            <a:r>
              <a:rPr lang="zh-TW" altLang="en-US" dirty="0">
                <a:latin typeface="Times New Roman" pitchFamily="18" charset="0"/>
                <a:ea typeface="標楷體" pitchFamily="65" charset="-120"/>
                <a:cs typeface="Times New Roman" pitchFamily="18" charset="0"/>
              </a:rPr>
              <a:t>專門使用在陣列操作</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有二種格式分如下：</a:t>
            </a:r>
          </a:p>
          <a:p>
            <a:pPr eaLnBrk="1" hangingPunct="1">
              <a:buFont typeface="Wingdings 2" pitchFamily="18" charset="2"/>
              <a:buNone/>
            </a:pPr>
            <a:r>
              <a:rPr lang="en-US" altLang="zh-TW" b="1" dirty="0">
                <a:latin typeface="Times New Roman" pitchFamily="18" charset="0"/>
                <a:ea typeface="標楷體" pitchFamily="65" charset="-120"/>
                <a:cs typeface="Times New Roman" pitchFamily="18" charset="0"/>
              </a:rPr>
              <a:t>foreach (</a:t>
            </a:r>
            <a:r>
              <a:rPr lang="en-US" altLang="zh-TW" b="1" i="1" dirty="0" err="1">
                <a:solidFill>
                  <a:srgbClr val="00B050"/>
                </a:solidFill>
                <a:latin typeface="Times New Roman" pitchFamily="18" charset="0"/>
                <a:ea typeface="標楷體" pitchFamily="65" charset="-120"/>
                <a:cs typeface="Times New Roman" pitchFamily="18" charset="0"/>
              </a:rPr>
              <a:t>array_expression</a:t>
            </a:r>
            <a:r>
              <a:rPr lang="en-US" altLang="zh-TW" b="1" dirty="0">
                <a:latin typeface="Times New Roman" pitchFamily="18" charset="0"/>
                <a:ea typeface="標楷體" pitchFamily="65" charset="-120"/>
                <a:cs typeface="Times New Roman" pitchFamily="18" charset="0"/>
              </a:rPr>
              <a:t> as </a:t>
            </a:r>
            <a:r>
              <a:rPr lang="en-US" altLang="zh-TW" b="1" i="1" dirty="0">
                <a:latin typeface="Times New Roman" pitchFamily="18" charset="0"/>
                <a:ea typeface="標楷體" pitchFamily="65" charset="-120"/>
                <a:cs typeface="Times New Roman" pitchFamily="18" charset="0"/>
              </a:rPr>
              <a:t>$value</a:t>
            </a:r>
            <a:r>
              <a:rPr lang="en-US" altLang="zh-TW" b="1" dirty="0">
                <a:latin typeface="Times New Roman" pitchFamily="18" charset="0"/>
                <a:ea typeface="標楷體" pitchFamily="65" charset="-120"/>
                <a:cs typeface="Times New Roman" pitchFamily="18" charset="0"/>
              </a:rPr>
              <a:t>)</a:t>
            </a:r>
            <a:br>
              <a:rPr lang="en-US" altLang="zh-TW" dirty="0">
                <a:latin typeface="Times New Roman" pitchFamily="18" charset="0"/>
                <a:ea typeface="標楷體" pitchFamily="65" charset="-120"/>
                <a:cs typeface="Times New Roman" pitchFamily="18" charset="0"/>
              </a:rPr>
            </a:br>
            <a:endParaRPr lang="en-US" altLang="zh-TW" dirty="0">
              <a:latin typeface="Times New Roman" pitchFamily="18" charset="0"/>
              <a:ea typeface="標楷體" pitchFamily="65" charset="-120"/>
              <a:cs typeface="Times New Roman" pitchFamily="18" charset="0"/>
            </a:endParaRPr>
          </a:p>
          <a:p>
            <a:pPr eaLnBrk="1" hangingPunct="1">
              <a:buFont typeface="Wingdings 2" pitchFamily="18" charset="2"/>
              <a:buNone/>
            </a:pPr>
            <a:r>
              <a:rPr lang="en-US" altLang="zh-TW" b="1" dirty="0">
                <a:latin typeface="Times New Roman" pitchFamily="18" charset="0"/>
                <a:ea typeface="標楷體" pitchFamily="65" charset="-120"/>
                <a:cs typeface="Times New Roman" pitchFamily="18" charset="0"/>
              </a:rPr>
              <a:t>foreach (</a:t>
            </a:r>
            <a:r>
              <a:rPr lang="en-US" altLang="zh-TW" b="1" i="1" dirty="0" err="1">
                <a:solidFill>
                  <a:srgbClr val="00B050"/>
                </a:solidFill>
                <a:latin typeface="Times New Roman" pitchFamily="18" charset="0"/>
                <a:ea typeface="標楷體" pitchFamily="65" charset="-120"/>
                <a:cs typeface="Times New Roman" pitchFamily="18" charset="0"/>
              </a:rPr>
              <a:t>array_expression</a:t>
            </a:r>
            <a:r>
              <a:rPr lang="en-US" altLang="zh-TW" b="1" dirty="0">
                <a:latin typeface="Times New Roman" pitchFamily="18" charset="0"/>
                <a:ea typeface="標楷體" pitchFamily="65" charset="-120"/>
                <a:cs typeface="Times New Roman" pitchFamily="18" charset="0"/>
              </a:rPr>
              <a:t> as </a:t>
            </a:r>
            <a:r>
              <a:rPr lang="en-US" altLang="zh-TW" b="1" i="1" dirty="0">
                <a:latin typeface="Times New Roman" pitchFamily="18" charset="0"/>
                <a:ea typeface="標楷體" pitchFamily="65" charset="-120"/>
                <a:cs typeface="Times New Roman" pitchFamily="18" charset="0"/>
              </a:rPr>
              <a:t>$key </a:t>
            </a:r>
            <a:r>
              <a:rPr lang="en-US" altLang="zh-TW" b="1" dirty="0">
                <a:latin typeface="Times New Roman" pitchFamily="18" charset="0"/>
                <a:ea typeface="標楷體" pitchFamily="65" charset="-120"/>
                <a:cs typeface="Times New Roman" pitchFamily="18" charset="0"/>
              </a:rPr>
              <a:t>=&gt; </a:t>
            </a:r>
            <a:r>
              <a:rPr lang="en-US" altLang="zh-TW" b="1" i="1" dirty="0">
                <a:latin typeface="Times New Roman" pitchFamily="18" charset="0"/>
                <a:ea typeface="標楷體" pitchFamily="65" charset="-120"/>
                <a:cs typeface="Times New Roman" pitchFamily="18" charset="0"/>
              </a:rPr>
              <a:t>$value</a:t>
            </a:r>
            <a:r>
              <a:rPr lang="en-US" altLang="zh-TW" b="1" dirty="0">
                <a:latin typeface="Times New Roman" pitchFamily="18" charset="0"/>
                <a:ea typeface="標楷體" pitchFamily="65" charset="-120"/>
                <a:cs typeface="Times New Roman" pitchFamily="18" charset="0"/>
              </a:rPr>
              <a:t>)</a:t>
            </a:r>
          </a:p>
          <a:p>
            <a:pPr eaLnBrk="1" hangingPunct="1">
              <a:buFont typeface="Wingdings 2" pitchFamily="18" charset="2"/>
              <a:buNone/>
            </a:pPr>
            <a:endParaRPr lang="en-US" altLang="zh-TW" dirty="0">
              <a:solidFill>
                <a:srgbClr val="FF0000"/>
              </a:solidFill>
              <a:latin typeface="Times New Roman" pitchFamily="18" charset="0"/>
              <a:ea typeface="標楷體" pitchFamily="65" charset="-120"/>
              <a:cs typeface="Times New Roman" pitchFamily="18" charset="0"/>
              <a:sym typeface="Wingdings" pitchFamily="2" charset="2"/>
            </a:endParaRPr>
          </a:p>
          <a:p>
            <a:pPr eaLnBrk="1" hangingPunct="1"/>
            <a:r>
              <a:rPr lang="zh-TW" altLang="en-US" dirty="0">
                <a:solidFill>
                  <a:srgbClr val="FF0000"/>
                </a:solidFill>
                <a:latin typeface="Times New Roman" pitchFamily="18" charset="0"/>
                <a:ea typeface="標楷體" pitchFamily="65" charset="-120"/>
                <a:cs typeface="Times New Roman" pitchFamily="18" charset="0"/>
                <a:sym typeface="Wingdings" pitchFamily="2" charset="2"/>
              </a:rPr>
              <a:t>兩者的差別在「</a:t>
            </a:r>
            <a:r>
              <a:rPr lang="en-US" altLang="zh-TW" dirty="0">
                <a:solidFill>
                  <a:srgbClr val="FF0000"/>
                </a:solidFill>
                <a:latin typeface="Times New Roman" pitchFamily="18" charset="0"/>
                <a:ea typeface="標楷體" pitchFamily="65" charset="-120"/>
                <a:cs typeface="Times New Roman" pitchFamily="18" charset="0"/>
                <a:sym typeface="Wingdings" pitchFamily="2" charset="2"/>
              </a:rPr>
              <a:t>index </a:t>
            </a:r>
            <a:r>
              <a:rPr lang="zh-TW" altLang="en-US" dirty="0">
                <a:solidFill>
                  <a:srgbClr val="FF0000"/>
                </a:solidFill>
                <a:latin typeface="Times New Roman" pitchFamily="18" charset="0"/>
                <a:ea typeface="標楷體" pitchFamily="65" charset="-120"/>
                <a:cs typeface="Times New Roman" pitchFamily="18" charset="0"/>
                <a:sym typeface="Wingdings" pitchFamily="2" charset="2"/>
              </a:rPr>
              <a:t>值是否需要」。</a:t>
            </a:r>
            <a:endParaRPr lang="en-US" altLang="zh-TW" dirty="0">
              <a:solidFill>
                <a:srgbClr val="FF0000"/>
              </a:solidFill>
              <a:latin typeface="Times New Roman" pitchFamily="18" charset="0"/>
              <a:ea typeface="標楷體" pitchFamily="65" charset="-120"/>
              <a:cs typeface="Times New Roman" pitchFamily="18" charset="0"/>
              <a:sym typeface="Wingdings" pitchFamily="2" charset="2"/>
            </a:endParaRPr>
          </a:p>
          <a:p>
            <a:pPr eaLnBrk="1" hangingPunct="1">
              <a:buFont typeface="Wingdings 2" pitchFamily="18" charset="2"/>
              <a:buNone/>
            </a:pP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764A05E4-7058-4925-9A37-A420C1DB7BD8}" type="slidenum">
              <a:rPr lang="zh-TW" altLang="en-US" sz="1200" smtClean="0">
                <a:solidFill>
                  <a:srgbClr val="B5A788"/>
                </a:solidFill>
              </a:rPr>
              <a:pPr>
                <a:spcBef>
                  <a:spcPct val="0"/>
                </a:spcBef>
                <a:buClrTx/>
                <a:buSzTx/>
                <a:buFontTx/>
                <a:buNone/>
              </a:pPr>
              <a:t>17</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err="1">
                <a:effectLst>
                  <a:outerShdw blurRad="38100" dist="38100" dir="2700000" algn="tl">
                    <a:srgbClr val="C0C0C0"/>
                  </a:outerShdw>
                </a:effectLst>
                <a:latin typeface="Times New Roman" pitchFamily="18" charset="0"/>
                <a:ea typeface="標楷體" pitchFamily="65" charset="-120"/>
                <a:cs typeface="Times New Roman" pitchFamily="18" charset="0"/>
              </a:rPr>
              <a:t>foreach</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6628" name="內容版面配置區 2"/>
          <p:cNvSpPr>
            <a:spLocks noGrp="1"/>
          </p:cNvSpPr>
          <p:nvPr>
            <p:ph idx="1"/>
          </p:nvPr>
        </p:nvSpPr>
        <p:spPr>
          <a:xfrm>
            <a:off x="1000125" y="1447800"/>
            <a:ext cx="8143875" cy="5410200"/>
          </a:xfrm>
        </p:spPr>
        <p:txBody>
          <a:bodyPr/>
          <a:lstStyle/>
          <a:p>
            <a:pPr eaLnBrk="1" hangingPunct="1">
              <a:lnSpc>
                <a:spcPct val="90000"/>
              </a:lnSpc>
            </a:pPr>
            <a:r>
              <a:rPr lang="en-US" altLang="zh-TW" sz="3000" b="1" dirty="0">
                <a:latin typeface="Times New Roman" pitchFamily="18" charset="0"/>
                <a:ea typeface="標楷體" pitchFamily="65" charset="-120"/>
                <a:cs typeface="Times New Roman" pitchFamily="18" charset="0"/>
              </a:rPr>
              <a:t>foreach</a:t>
            </a:r>
            <a:r>
              <a:rPr lang="zh-TW" altLang="en-US" sz="3000" b="1" dirty="0">
                <a:latin typeface="Times New Roman" pitchFamily="18" charset="0"/>
                <a:ea typeface="標楷體" pitchFamily="65" charset="-120"/>
                <a:cs typeface="Times New Roman" pitchFamily="18" charset="0"/>
              </a:rPr>
              <a:t>格式</a:t>
            </a:r>
            <a:r>
              <a:rPr lang="en-US" altLang="zh-TW" sz="3000" b="1" dirty="0">
                <a:latin typeface="Times New Roman" pitchFamily="18" charset="0"/>
                <a:ea typeface="標楷體" pitchFamily="65" charset="-120"/>
                <a:cs typeface="Times New Roman" pitchFamily="18" charset="0"/>
              </a:rPr>
              <a:t>-Type 1</a:t>
            </a:r>
          </a:p>
          <a:p>
            <a:pPr eaLnBrk="1" hangingPunct="1">
              <a:lnSpc>
                <a:spcPct val="90000"/>
              </a:lnSpc>
              <a:buFont typeface="Wingdings 2" pitchFamily="18" charset="2"/>
              <a:buNone/>
            </a:pPr>
            <a:r>
              <a:rPr lang="en-US" altLang="zh-TW" sz="3000" dirty="0">
                <a:latin typeface="Times New Roman" pitchFamily="18" charset="0"/>
                <a:ea typeface="標楷體" pitchFamily="65" charset="-120"/>
                <a:cs typeface="Times New Roman" pitchFamily="18" charset="0"/>
              </a:rPr>
              <a:t>	foreach (</a:t>
            </a:r>
            <a:r>
              <a:rPr lang="zh-TW" altLang="en-US" sz="3000" dirty="0">
                <a:latin typeface="Times New Roman" pitchFamily="18" charset="0"/>
                <a:ea typeface="標楷體" pitchFamily="65" charset="-120"/>
                <a:cs typeface="Times New Roman" pitchFamily="18" charset="0"/>
              </a:rPr>
              <a:t>陣列名稱  </a:t>
            </a:r>
            <a:r>
              <a:rPr lang="en-US" altLang="zh-TW" sz="3000" dirty="0">
                <a:latin typeface="Times New Roman" pitchFamily="18" charset="0"/>
                <a:ea typeface="標楷體" pitchFamily="65" charset="-120"/>
                <a:cs typeface="Times New Roman" pitchFamily="18" charset="0"/>
              </a:rPr>
              <a:t>as  $value) {</a:t>
            </a:r>
            <a:br>
              <a:rPr lang="en-US" altLang="zh-TW" sz="3000" dirty="0">
                <a:latin typeface="Times New Roman" pitchFamily="18" charset="0"/>
                <a:ea typeface="標楷體" pitchFamily="65" charset="-120"/>
                <a:cs typeface="Times New Roman" pitchFamily="18" charset="0"/>
              </a:rPr>
            </a:br>
            <a:r>
              <a:rPr lang="en-US" altLang="zh-TW" sz="3000" dirty="0">
                <a:latin typeface="Times New Roman" pitchFamily="18" charset="0"/>
                <a:ea typeface="標楷體" pitchFamily="65" charset="-120"/>
                <a:cs typeface="Times New Roman" pitchFamily="18" charset="0"/>
              </a:rPr>
              <a:t>	</a:t>
            </a:r>
            <a:r>
              <a:rPr lang="zh-TW" altLang="en-US" sz="3000" dirty="0">
                <a:latin typeface="Times New Roman" pitchFamily="18" charset="0"/>
                <a:ea typeface="標楷體" pitchFamily="65" charset="-120"/>
                <a:cs typeface="Times New Roman" pitchFamily="18" charset="0"/>
              </a:rPr>
              <a:t>迴圈敘述 </a:t>
            </a:r>
            <a:r>
              <a:rPr lang="en-US" altLang="zh-TW" sz="3000" dirty="0">
                <a:latin typeface="Times New Roman" pitchFamily="18" charset="0"/>
                <a:ea typeface="標楷體" pitchFamily="65" charset="-120"/>
                <a:cs typeface="Times New Roman" pitchFamily="18" charset="0"/>
              </a:rPr>
              <a:t>;</a:t>
            </a:r>
            <a:br>
              <a:rPr lang="en-US" altLang="zh-TW" sz="3000" dirty="0">
                <a:latin typeface="Times New Roman" pitchFamily="18" charset="0"/>
                <a:ea typeface="標楷體" pitchFamily="65" charset="-120"/>
                <a:cs typeface="Times New Roman" pitchFamily="18" charset="0"/>
              </a:rPr>
            </a:br>
            <a:r>
              <a:rPr lang="en-US" altLang="zh-TW" sz="3000" dirty="0">
                <a:latin typeface="Times New Roman" pitchFamily="18" charset="0"/>
                <a:ea typeface="標楷體" pitchFamily="65" charset="-120"/>
                <a:cs typeface="Times New Roman" pitchFamily="18" charset="0"/>
              </a:rPr>
              <a:t>}</a:t>
            </a:r>
          </a:p>
          <a:p>
            <a:pPr eaLnBrk="1" hangingPunct="1">
              <a:lnSpc>
                <a:spcPct val="90000"/>
              </a:lnSpc>
            </a:pPr>
            <a:r>
              <a:rPr lang="zh-TW" altLang="en-US" sz="3000" dirty="0">
                <a:latin typeface="Times New Roman" pitchFamily="18" charset="0"/>
                <a:ea typeface="標楷體" pitchFamily="65" charset="-120"/>
                <a:cs typeface="Times New Roman" pitchFamily="18" charset="0"/>
              </a:rPr>
              <a:t>每次迴圈依序將陣列元素的內容放入 </a:t>
            </a:r>
            <a:r>
              <a:rPr lang="en-US" altLang="zh-TW" sz="3000" dirty="0">
                <a:latin typeface="Times New Roman" pitchFamily="18" charset="0"/>
                <a:ea typeface="標楷體" pitchFamily="65" charset="-120"/>
                <a:cs typeface="Times New Roman" pitchFamily="18" charset="0"/>
              </a:rPr>
              <a:t>$value </a:t>
            </a:r>
            <a:r>
              <a:rPr lang="zh-TW" altLang="en-US" sz="3000" dirty="0">
                <a:latin typeface="Times New Roman" pitchFamily="18" charset="0"/>
                <a:ea typeface="標楷體" pitchFamily="65" charset="-120"/>
                <a:cs typeface="Times New Roman" pitchFamily="18" charset="0"/>
              </a:rPr>
              <a:t>變數</a:t>
            </a:r>
            <a:r>
              <a:rPr lang="en-US" altLang="zh-TW" sz="3000" dirty="0">
                <a:latin typeface="Times New Roman" pitchFamily="18" charset="0"/>
                <a:ea typeface="標楷體" pitchFamily="65" charset="-120"/>
                <a:cs typeface="Times New Roman" pitchFamily="18" charset="0"/>
              </a:rPr>
              <a:t>, </a:t>
            </a:r>
            <a:r>
              <a:rPr lang="zh-TW" altLang="en-US" sz="3000" dirty="0">
                <a:latin typeface="Times New Roman" pitchFamily="18" charset="0"/>
                <a:ea typeface="標楷體" pitchFamily="65" charset="-120"/>
                <a:cs typeface="Times New Roman" pitchFamily="18" charset="0"/>
              </a:rPr>
              <a:t>直到陣列中每一個元素都執行一次。</a:t>
            </a:r>
            <a:endParaRPr lang="en-US" altLang="zh-TW" sz="3000" dirty="0">
              <a:latin typeface="Times New Roman" pitchFamily="18" charset="0"/>
              <a:ea typeface="標楷體" pitchFamily="65" charset="-120"/>
              <a:cs typeface="Times New Roman" pitchFamily="18" charset="0"/>
            </a:endParaRPr>
          </a:p>
          <a:p>
            <a:pPr eaLnBrk="1" hangingPunct="1">
              <a:lnSpc>
                <a:spcPct val="90000"/>
              </a:lnSpc>
            </a:pPr>
            <a:r>
              <a:rPr lang="zh-TW" altLang="en-US" sz="3000" dirty="0">
                <a:latin typeface="Times New Roman" pitchFamily="18" charset="0"/>
                <a:ea typeface="標楷體" pitchFamily="65" charset="-120"/>
                <a:cs typeface="Times New Roman" pitchFamily="18" charset="0"/>
              </a:rPr>
              <a:t>範例</a:t>
            </a:r>
            <a:r>
              <a:rPr lang="en-US" altLang="zh-TW" sz="3000" dirty="0">
                <a:latin typeface="Times New Roman" pitchFamily="18" charset="0"/>
                <a:ea typeface="標楷體" pitchFamily="65" charset="-120"/>
                <a:cs typeface="Times New Roman" pitchFamily="18" charset="0"/>
              </a:rPr>
              <a:t>:</a:t>
            </a:r>
          </a:p>
          <a:p>
            <a:pPr lvl="2" eaLnBrk="1" hangingPunct="1">
              <a:lnSpc>
                <a:spcPct val="90000"/>
              </a:lnSpc>
              <a:buFont typeface="Wingdings 2" pitchFamily="18" charset="2"/>
              <a:buNone/>
            </a:pPr>
            <a:r>
              <a:rPr lang="en-US" altLang="zh-TW" sz="2200" dirty="0">
                <a:latin typeface="Times New Roman" pitchFamily="18" charset="0"/>
                <a:ea typeface="標楷體" pitchFamily="65" charset="-120"/>
                <a:cs typeface="Times New Roman" pitchFamily="18" charset="0"/>
              </a:rPr>
              <a:t>$month = array('</a:t>
            </a:r>
            <a:r>
              <a:rPr lang="en-US" altLang="zh-TW" sz="2200" dirty="0" err="1">
                <a:latin typeface="Times New Roman" pitchFamily="18" charset="0"/>
                <a:ea typeface="標楷體" pitchFamily="65" charset="-120"/>
                <a:cs typeface="Times New Roman" pitchFamily="18" charset="0"/>
              </a:rPr>
              <a:t>Jan','Feb','Mar','Apr','May','Jun','Jul','Aug</a:t>
            </a:r>
            <a:r>
              <a:rPr lang="en-US" altLang="zh-TW" sz="2200" dirty="0">
                <a:latin typeface="Times New Roman" pitchFamily="18" charset="0"/>
                <a:ea typeface="標楷體" pitchFamily="65" charset="-120"/>
                <a:cs typeface="Times New Roman" pitchFamily="18" charset="0"/>
              </a:rPr>
              <a:t>',</a:t>
            </a:r>
          </a:p>
          <a:p>
            <a:pPr eaLnBrk="1" hangingPunct="1">
              <a:lnSpc>
                <a:spcPct val="90000"/>
              </a:lnSpc>
              <a:buFont typeface="Wingdings 2" pitchFamily="18" charset="2"/>
              <a:buNone/>
            </a:pPr>
            <a:r>
              <a:rPr lang="en-US" altLang="zh-TW" sz="2200" dirty="0">
                <a:latin typeface="Times New Roman" pitchFamily="18" charset="0"/>
                <a:ea typeface="標楷體" pitchFamily="65" charset="-120"/>
                <a:cs typeface="Times New Roman" pitchFamily="18" charset="0"/>
              </a:rPr>
              <a:t>				'</a:t>
            </a:r>
            <a:r>
              <a:rPr lang="en-US" altLang="zh-TW" sz="2200" dirty="0" err="1">
                <a:latin typeface="Times New Roman" pitchFamily="18" charset="0"/>
                <a:ea typeface="標楷體" pitchFamily="65" charset="-120"/>
                <a:cs typeface="Times New Roman" pitchFamily="18" charset="0"/>
              </a:rPr>
              <a:t>Sep','Oct','Nov','Dec</a:t>
            </a:r>
            <a:r>
              <a:rPr lang="en-US" altLang="zh-TW" sz="2200" dirty="0">
                <a:latin typeface="Times New Roman" pitchFamily="18" charset="0"/>
                <a:ea typeface="標楷體" pitchFamily="65" charset="-120"/>
                <a:cs typeface="Times New Roman" pitchFamily="18" charset="0"/>
              </a:rPr>
              <a:t>') ;</a:t>
            </a:r>
          </a:p>
          <a:p>
            <a:pPr eaLnBrk="1" hangingPunct="1">
              <a:lnSpc>
                <a:spcPct val="90000"/>
              </a:lnSpc>
              <a:buFont typeface="Wingdings 2" pitchFamily="18" charset="2"/>
              <a:buNone/>
            </a:pPr>
            <a:r>
              <a:rPr lang="en-US" altLang="zh-TW" sz="2200" dirty="0">
                <a:latin typeface="Times New Roman" pitchFamily="18" charset="0"/>
                <a:ea typeface="標楷體" pitchFamily="65" charset="-120"/>
                <a:cs typeface="Times New Roman" pitchFamily="18" charset="0"/>
              </a:rPr>
              <a:t>        foreach ($month as $value)</a:t>
            </a:r>
          </a:p>
          <a:p>
            <a:pPr eaLnBrk="1" hangingPunct="1">
              <a:lnSpc>
                <a:spcPct val="90000"/>
              </a:lnSpc>
              <a:buFont typeface="Wingdings 2" pitchFamily="18" charset="2"/>
              <a:buNone/>
            </a:pPr>
            <a:r>
              <a:rPr lang="en-US" altLang="zh-TW" sz="2200" dirty="0">
                <a:latin typeface="Times New Roman" pitchFamily="18" charset="0"/>
                <a:ea typeface="標楷體" pitchFamily="65" charset="-120"/>
                <a:cs typeface="Times New Roman" pitchFamily="18" charset="0"/>
              </a:rPr>
              <a:t>	          echo "$value &lt;</a:t>
            </a:r>
            <a:r>
              <a:rPr lang="en-US" altLang="zh-TW" sz="2200" dirty="0" err="1">
                <a:latin typeface="Times New Roman" pitchFamily="18" charset="0"/>
                <a:ea typeface="標楷體" pitchFamily="65" charset="-120"/>
                <a:cs typeface="Times New Roman" pitchFamily="18" charset="0"/>
              </a:rPr>
              <a:t>br</a:t>
            </a:r>
            <a:r>
              <a:rPr lang="en-US" altLang="zh-TW" sz="2200" dirty="0">
                <a:latin typeface="Times New Roman" pitchFamily="18" charset="0"/>
                <a:ea typeface="標楷體" pitchFamily="65" charset="-120"/>
                <a:cs typeface="Times New Roman" pitchFamily="18" charset="0"/>
              </a:rPr>
              <a:t>/&gt; " ;</a:t>
            </a:r>
            <a:endParaRPr lang="zh-TW" altLang="en-US" sz="3000" dirty="0">
              <a:latin typeface="Times New Roman" pitchFamily="18" charset="0"/>
              <a:ea typeface="標楷體" pitchFamily="65" charset="-12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4D83C4DE-2C3D-40D5-ADDD-B04A08A71E09}" type="slidenum">
              <a:rPr lang="zh-TW" altLang="en-US" sz="1200" smtClean="0">
                <a:solidFill>
                  <a:srgbClr val="B5A788"/>
                </a:solidFill>
              </a:rPr>
              <a:pPr>
                <a:spcBef>
                  <a:spcPct val="0"/>
                </a:spcBef>
                <a:buClrTx/>
                <a:buSzTx/>
                <a:buFontTx/>
                <a:buNone/>
              </a:pPr>
              <a:t>18</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err="1">
                <a:effectLst>
                  <a:outerShdw blurRad="38100" dist="38100" dir="2700000" algn="tl">
                    <a:srgbClr val="C0C0C0"/>
                  </a:outerShdw>
                </a:effectLst>
                <a:latin typeface="Times New Roman" pitchFamily="18" charset="0"/>
                <a:ea typeface="標楷體" pitchFamily="65" charset="-120"/>
                <a:cs typeface="Times New Roman" pitchFamily="18" charset="0"/>
              </a:rPr>
              <a:t>foreach</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7652" name="內容版面配置區 2"/>
          <p:cNvSpPr>
            <a:spLocks noGrp="1"/>
          </p:cNvSpPr>
          <p:nvPr>
            <p:ph idx="1"/>
          </p:nvPr>
        </p:nvSpPr>
        <p:spPr>
          <a:xfrm>
            <a:off x="1000125" y="1447800"/>
            <a:ext cx="7893050" cy="5005388"/>
          </a:xfrm>
        </p:spPr>
        <p:txBody>
          <a:bodyPr/>
          <a:lstStyle/>
          <a:p>
            <a:pPr eaLnBrk="1" hangingPunct="1"/>
            <a:r>
              <a:rPr lang="en-US" altLang="zh-TW" sz="2800" b="1" dirty="0">
                <a:latin typeface="Times New Roman" pitchFamily="18" charset="0"/>
                <a:ea typeface="標楷體" pitchFamily="65" charset="-120"/>
                <a:cs typeface="Times New Roman" pitchFamily="18" charset="0"/>
              </a:rPr>
              <a:t>foreach</a:t>
            </a:r>
            <a:r>
              <a:rPr lang="zh-TW" altLang="en-US" sz="2800" b="1" dirty="0">
                <a:latin typeface="Times New Roman" pitchFamily="18" charset="0"/>
                <a:ea typeface="標楷體" pitchFamily="65" charset="-120"/>
                <a:cs typeface="Times New Roman" pitchFamily="18" charset="0"/>
              </a:rPr>
              <a:t> 格式</a:t>
            </a:r>
            <a:r>
              <a:rPr lang="en-US" altLang="zh-TW" sz="2800" b="1" dirty="0">
                <a:latin typeface="Times New Roman" pitchFamily="18" charset="0"/>
                <a:ea typeface="標楷體" pitchFamily="65" charset="-120"/>
                <a:cs typeface="Times New Roman" pitchFamily="18" charset="0"/>
              </a:rPr>
              <a:t>-Type 2</a:t>
            </a:r>
          </a:p>
          <a:p>
            <a:pPr eaLnBrk="1" hangingPunct="1">
              <a:buFont typeface="Wingdings 2" pitchFamily="18" charset="2"/>
              <a:buNone/>
            </a:pPr>
            <a:r>
              <a:rPr lang="en-US" altLang="zh-TW" sz="2800" dirty="0">
                <a:latin typeface="Times New Roman" pitchFamily="18" charset="0"/>
                <a:ea typeface="標楷體" pitchFamily="65" charset="-120"/>
                <a:cs typeface="Times New Roman" pitchFamily="18" charset="0"/>
              </a:rPr>
              <a:t>	foreach (</a:t>
            </a:r>
            <a:r>
              <a:rPr lang="zh-TW" altLang="en-US" sz="2800" dirty="0">
                <a:latin typeface="Times New Roman" pitchFamily="18" charset="0"/>
                <a:ea typeface="標楷體" pitchFamily="65" charset="-120"/>
                <a:cs typeface="Times New Roman" pitchFamily="18" charset="0"/>
              </a:rPr>
              <a:t>陣列名稱 </a:t>
            </a:r>
            <a:r>
              <a:rPr lang="en-US" altLang="zh-TW" sz="2800" dirty="0">
                <a:latin typeface="Times New Roman" pitchFamily="18" charset="0"/>
                <a:ea typeface="標楷體" pitchFamily="65" charset="-120"/>
                <a:cs typeface="Times New Roman" pitchFamily="18" charset="0"/>
              </a:rPr>
              <a:t>as $key =&gt; $value) {</a:t>
            </a:r>
            <a:br>
              <a:rPr lang="en-US" altLang="zh-TW" sz="2800" dirty="0">
                <a:latin typeface="Times New Roman" pitchFamily="18" charset="0"/>
                <a:ea typeface="標楷體" pitchFamily="65" charset="-120"/>
                <a:cs typeface="Times New Roman" pitchFamily="18" charset="0"/>
              </a:rPr>
            </a:b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迴圈敘述 </a:t>
            </a:r>
            <a:r>
              <a:rPr lang="en-US" altLang="zh-TW" sz="2800" dirty="0">
                <a:latin typeface="Times New Roman" pitchFamily="18" charset="0"/>
                <a:ea typeface="標楷體" pitchFamily="65" charset="-120"/>
                <a:cs typeface="Times New Roman" pitchFamily="18" charset="0"/>
              </a:rPr>
              <a:t>;</a:t>
            </a:r>
            <a:br>
              <a:rPr lang="en-US" altLang="zh-TW" sz="2800" dirty="0">
                <a:latin typeface="Times New Roman" pitchFamily="18" charset="0"/>
                <a:ea typeface="標楷體" pitchFamily="65" charset="-120"/>
                <a:cs typeface="Times New Roman" pitchFamily="18" charset="0"/>
              </a:rPr>
            </a:br>
            <a:r>
              <a:rPr lang="en-US" altLang="zh-TW" sz="2800" dirty="0">
                <a:latin typeface="Times New Roman" pitchFamily="18" charset="0"/>
                <a:ea typeface="標楷體" pitchFamily="65" charset="-120"/>
                <a:cs typeface="Times New Roman" pitchFamily="18" charset="0"/>
              </a:rPr>
              <a:t>}</a:t>
            </a:r>
          </a:p>
          <a:p>
            <a:pPr eaLnBrk="1" hangingPunct="1"/>
            <a:r>
              <a:rPr lang="zh-TW" altLang="en-US" sz="2800" dirty="0">
                <a:latin typeface="Times New Roman" pitchFamily="18" charset="0"/>
                <a:ea typeface="標楷體" pitchFamily="65" charset="-120"/>
                <a:cs typeface="Times New Roman" pitchFamily="18" charset="0"/>
              </a:rPr>
              <a:t>除了會將陣列元素依序存入 </a:t>
            </a:r>
            <a:r>
              <a:rPr lang="en-US" altLang="zh-TW" sz="2800" dirty="0">
                <a:latin typeface="Times New Roman" pitchFamily="18" charset="0"/>
                <a:ea typeface="標楷體" pitchFamily="65" charset="-120"/>
                <a:cs typeface="Times New Roman" pitchFamily="18" charset="0"/>
              </a:rPr>
              <a:t>$value </a:t>
            </a:r>
            <a:r>
              <a:rPr lang="zh-TW" altLang="en-US" sz="2800" dirty="0">
                <a:latin typeface="Times New Roman" pitchFamily="18" charset="0"/>
                <a:ea typeface="標楷體" pitchFamily="65" charset="-120"/>
                <a:cs typeface="Times New Roman" pitchFamily="18" charset="0"/>
              </a:rPr>
              <a:t>外</a:t>
            </a: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也會將陣列指標 </a:t>
            </a:r>
            <a:r>
              <a:rPr lang="en-US" altLang="zh-TW" sz="2800" dirty="0">
                <a:latin typeface="Times New Roman" pitchFamily="18" charset="0"/>
                <a:ea typeface="標楷體" pitchFamily="65" charset="-120"/>
                <a:cs typeface="Times New Roman" pitchFamily="18" charset="0"/>
              </a:rPr>
              <a:t>index </a:t>
            </a:r>
            <a:r>
              <a:rPr lang="zh-TW" altLang="en-US" sz="2800" dirty="0">
                <a:latin typeface="Times New Roman" pitchFamily="18" charset="0"/>
                <a:ea typeface="標楷體" pitchFamily="65" charset="-120"/>
                <a:cs typeface="Times New Roman" pitchFamily="18" charset="0"/>
              </a:rPr>
              <a:t>同時存入 </a:t>
            </a:r>
            <a:r>
              <a:rPr lang="en-US" altLang="zh-TW" sz="2800" dirty="0">
                <a:latin typeface="Times New Roman" pitchFamily="18" charset="0"/>
                <a:ea typeface="標楷體" pitchFamily="65" charset="-120"/>
                <a:cs typeface="Times New Roman" pitchFamily="18" charset="0"/>
              </a:rPr>
              <a:t>$key </a:t>
            </a:r>
            <a:r>
              <a:rPr lang="zh-TW" altLang="en-US" sz="2800" dirty="0">
                <a:latin typeface="Times New Roman" pitchFamily="18" charset="0"/>
                <a:ea typeface="標楷體" pitchFamily="65" charset="-120"/>
                <a:cs typeface="Times New Roman" pitchFamily="18" charset="0"/>
              </a:rPr>
              <a:t>中。</a:t>
            </a:r>
            <a:endParaRPr lang="en-US" altLang="zh-TW" sz="2800" dirty="0">
              <a:latin typeface="Times New Roman" pitchFamily="18" charset="0"/>
              <a:ea typeface="標楷體" pitchFamily="65" charset="-120"/>
              <a:cs typeface="Times New Roman" pitchFamily="18" charset="0"/>
            </a:endParaRPr>
          </a:p>
          <a:p>
            <a:pPr eaLnBrk="1" hangingPunct="1"/>
            <a:endParaRPr lang="zh-TW" altLang="en-US" sz="2800" dirty="0">
              <a:latin typeface="Times New Roman" pitchFamily="18" charset="0"/>
              <a:ea typeface="標楷體" pitchFamily="65" charset="-12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72FC0143-AA44-4D57-81C2-6E8C1F4F6225}" type="slidenum">
              <a:rPr lang="zh-TW" altLang="en-US" sz="1200" smtClean="0">
                <a:solidFill>
                  <a:srgbClr val="B5A788"/>
                </a:solidFill>
              </a:rPr>
              <a:pPr>
                <a:spcBef>
                  <a:spcPct val="0"/>
                </a:spcBef>
                <a:buClrTx/>
                <a:buSzTx/>
                <a:buFontTx/>
                <a:buNone/>
              </a:pPr>
              <a:t>19</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err="1">
                <a:effectLst>
                  <a:outerShdw blurRad="38100" dist="38100" dir="2700000" algn="tl">
                    <a:srgbClr val="C0C0C0"/>
                  </a:outerShdw>
                </a:effectLst>
                <a:latin typeface="Times New Roman" pitchFamily="18" charset="0"/>
                <a:ea typeface="標楷體" pitchFamily="65" charset="-120"/>
                <a:cs typeface="Times New Roman" pitchFamily="18" charset="0"/>
              </a:rPr>
              <a:t>foreach</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28676" name="內容版面配置區 2"/>
          <p:cNvSpPr>
            <a:spLocks noGrp="1"/>
          </p:cNvSpPr>
          <p:nvPr>
            <p:ph idx="1"/>
          </p:nvPr>
        </p:nvSpPr>
        <p:spPr>
          <a:xfrm>
            <a:off x="1000125" y="1447800"/>
            <a:ext cx="8143875" cy="5410200"/>
          </a:xfrm>
        </p:spPr>
        <p:txBody>
          <a:bodyPr/>
          <a:lstStyle/>
          <a:p>
            <a:pPr eaLnBrk="1" hangingPunct="1"/>
            <a:r>
              <a:rPr lang="en-US" altLang="zh-TW">
                <a:latin typeface="Times New Roman" pitchFamily="18" charset="0"/>
                <a:ea typeface="標楷體" pitchFamily="65" charset="-120"/>
                <a:cs typeface="Times New Roman" pitchFamily="18" charset="0"/>
              </a:rPr>
              <a:t>foreach</a:t>
            </a:r>
            <a:r>
              <a:rPr lang="zh-TW" altLang="en-US">
                <a:latin typeface="Times New Roman" pitchFamily="18" charset="0"/>
                <a:ea typeface="標楷體" pitchFamily="65" charset="-120"/>
                <a:cs typeface="Times New Roman" pitchFamily="18" charset="0"/>
              </a:rPr>
              <a:t> 格式</a:t>
            </a:r>
            <a:r>
              <a:rPr lang="en-US" altLang="zh-TW">
                <a:latin typeface="Times New Roman" pitchFamily="18" charset="0"/>
                <a:ea typeface="標楷體" pitchFamily="65" charset="-120"/>
                <a:cs typeface="Times New Roman" pitchFamily="18" charset="0"/>
              </a:rPr>
              <a:t>-Type 2 </a:t>
            </a:r>
            <a:r>
              <a:rPr lang="zh-TW" altLang="en-US">
                <a:latin typeface="Times New Roman" pitchFamily="18" charset="0"/>
                <a:ea typeface="標楷體" pitchFamily="65" charset="-120"/>
                <a:cs typeface="Times New Roman" pitchFamily="18" charset="0"/>
              </a:rPr>
              <a:t>範例</a:t>
            </a:r>
            <a:endParaRPr lang="en-US" altLang="zh-TW">
              <a:latin typeface="Times New Roman" pitchFamily="18" charset="0"/>
              <a:ea typeface="標楷體" pitchFamily="65" charset="-120"/>
              <a:cs typeface="Times New Roman" pitchFamily="18" charset="0"/>
            </a:endParaRPr>
          </a:p>
          <a:p>
            <a:pPr eaLnBrk="1" hangingPunct="1"/>
            <a:endParaRPr lang="en-US" altLang="zh-TW">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p:txBody>
      </p:sp>
      <p:sp>
        <p:nvSpPr>
          <p:cNvPr id="6" name="Text Box 2"/>
          <p:cNvSpPr txBox="1">
            <a:spLocks noChangeArrowheads="1"/>
          </p:cNvSpPr>
          <p:nvPr/>
        </p:nvSpPr>
        <p:spPr bwMode="auto">
          <a:xfrm>
            <a:off x="1547664" y="2095560"/>
            <a:ext cx="6768752" cy="452431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eaLnBrk="1" fontAlgn="auto" hangingPunct="1">
              <a:spcBef>
                <a:spcPts val="0"/>
              </a:spcBef>
              <a:spcAft>
                <a:spcPts val="0"/>
              </a:spcAft>
              <a:defRPr/>
            </a:pPr>
            <a:r>
              <a:rPr kumimoji="0" lang="en-US" altLang="zh-TW" sz="2400" dirty="0">
                <a:latin typeface="Times New Roman" pitchFamily="18" charset="0"/>
              </a:rPr>
              <a:t>&lt;?</a:t>
            </a:r>
            <a:r>
              <a:rPr kumimoji="0" lang="en-US" altLang="zh-TW" sz="2400" dirty="0" err="1">
                <a:latin typeface="Times New Roman" pitchFamily="18" charset="0"/>
              </a:rPr>
              <a:t>php</a:t>
            </a:r>
            <a:endParaRPr kumimoji="0" lang="en-US" altLang="zh-TW" sz="2400" dirty="0">
              <a:latin typeface="Times New Roman" pitchFamily="18" charset="0"/>
            </a:endParaRPr>
          </a:p>
          <a:p>
            <a:pPr eaLnBrk="1" fontAlgn="auto" hangingPunct="1">
              <a:spcBef>
                <a:spcPts val="0"/>
              </a:spcBef>
              <a:spcAft>
                <a:spcPts val="0"/>
              </a:spcAft>
              <a:defRPr/>
            </a:pPr>
            <a:r>
              <a:rPr kumimoji="0" lang="en-US" altLang="zh-TW" sz="2400" dirty="0">
                <a:latin typeface="Times New Roman" pitchFamily="18" charset="0"/>
              </a:rPr>
              <a:t>  $</a:t>
            </a:r>
            <a:r>
              <a:rPr kumimoji="0" lang="en-US" altLang="zh-TW" sz="2400" dirty="0" err="1">
                <a:latin typeface="Times New Roman" pitchFamily="18" charset="0"/>
              </a:rPr>
              <a:t>arrMath</a:t>
            </a:r>
            <a:r>
              <a:rPr kumimoji="0" lang="en-US" altLang="zh-TW" sz="2400" dirty="0">
                <a:latin typeface="Times New Roman" pitchFamily="18" charset="0"/>
              </a:rPr>
              <a:t> = array(</a:t>
            </a:r>
          </a:p>
          <a:p>
            <a:pPr eaLnBrk="1" fontAlgn="auto" hangingPunct="1">
              <a:spcBef>
                <a:spcPts val="0"/>
              </a:spcBef>
              <a:spcAft>
                <a:spcPts val="0"/>
              </a:spcAft>
              <a:defRPr/>
            </a:pPr>
            <a:r>
              <a:rPr kumimoji="0" lang="en-US" altLang="zh-TW" sz="2400" dirty="0">
                <a:latin typeface="Times New Roman" pitchFamily="18" charset="0"/>
              </a:rPr>
              <a:t>   "s98210121" =&gt; 95,</a:t>
            </a:r>
          </a:p>
          <a:p>
            <a:pPr eaLnBrk="1" fontAlgn="auto" hangingPunct="1">
              <a:spcBef>
                <a:spcPts val="0"/>
              </a:spcBef>
              <a:spcAft>
                <a:spcPts val="0"/>
              </a:spcAft>
              <a:defRPr/>
            </a:pPr>
            <a:r>
              <a:rPr kumimoji="0" lang="en-US" altLang="zh-TW" sz="2400" dirty="0">
                <a:latin typeface="Times New Roman" pitchFamily="18" charset="0"/>
              </a:rPr>
              <a:t>   "s98210124" =&gt; 85,</a:t>
            </a:r>
          </a:p>
          <a:p>
            <a:pPr eaLnBrk="1" fontAlgn="auto" hangingPunct="1">
              <a:spcBef>
                <a:spcPts val="0"/>
              </a:spcBef>
              <a:spcAft>
                <a:spcPts val="0"/>
              </a:spcAft>
              <a:defRPr/>
            </a:pPr>
            <a:r>
              <a:rPr kumimoji="0" lang="en-US" altLang="zh-TW" sz="2400" dirty="0">
                <a:latin typeface="Times New Roman" pitchFamily="18" charset="0"/>
              </a:rPr>
              <a:t>   "s98210133" =&gt; 93,</a:t>
            </a:r>
          </a:p>
          <a:p>
            <a:pPr eaLnBrk="1" fontAlgn="auto" hangingPunct="1">
              <a:spcBef>
                <a:spcPts val="0"/>
              </a:spcBef>
              <a:spcAft>
                <a:spcPts val="0"/>
              </a:spcAft>
              <a:defRPr/>
            </a:pPr>
            <a:r>
              <a:rPr kumimoji="0" lang="en-US" altLang="zh-TW" sz="2400" dirty="0">
                <a:latin typeface="Times New Roman" pitchFamily="18" charset="0"/>
              </a:rPr>
              <a:t>   "s97210524" =&gt; 98,</a:t>
            </a:r>
          </a:p>
          <a:p>
            <a:pPr eaLnBrk="1" fontAlgn="auto" hangingPunct="1">
              <a:spcBef>
                <a:spcPts val="0"/>
              </a:spcBef>
              <a:spcAft>
                <a:spcPts val="0"/>
              </a:spcAft>
              <a:defRPr/>
            </a:pPr>
            <a:r>
              <a:rPr kumimoji="0" lang="en-US" altLang="zh-TW" sz="2400" dirty="0">
                <a:latin typeface="Times New Roman" pitchFamily="18" charset="0"/>
              </a:rPr>
              <a:t>   "s98210257" =&gt; 87);</a:t>
            </a:r>
          </a:p>
          <a:p>
            <a:pPr eaLnBrk="1" fontAlgn="auto" hangingPunct="1">
              <a:spcBef>
                <a:spcPts val="0"/>
              </a:spcBef>
              <a:spcAft>
                <a:spcPts val="0"/>
              </a:spcAft>
              <a:defRPr/>
            </a:pPr>
            <a:r>
              <a:rPr kumimoji="0" lang="en-US" altLang="zh-TW" sz="2400" dirty="0">
                <a:latin typeface="Times New Roman" pitchFamily="18" charset="0"/>
              </a:rPr>
              <a:t>   echo "&lt;</a:t>
            </a:r>
            <a:r>
              <a:rPr kumimoji="0" lang="en-US" altLang="zh-TW" sz="2400" dirty="0" err="1">
                <a:latin typeface="Times New Roman" pitchFamily="18" charset="0"/>
              </a:rPr>
              <a:t>ul</a:t>
            </a:r>
            <a:r>
              <a:rPr kumimoji="0" lang="en-US" altLang="zh-TW" sz="2400" dirty="0">
                <a:latin typeface="Times New Roman" pitchFamily="18" charset="0"/>
              </a:rPr>
              <a:t>&gt;";</a:t>
            </a:r>
          </a:p>
          <a:p>
            <a:pPr eaLnBrk="1" fontAlgn="auto" hangingPunct="1">
              <a:spcBef>
                <a:spcPts val="0"/>
              </a:spcBef>
              <a:spcAft>
                <a:spcPts val="0"/>
              </a:spcAft>
              <a:defRPr/>
            </a:pPr>
            <a:r>
              <a:rPr kumimoji="0" lang="en-US" altLang="zh-TW" sz="2400" dirty="0">
                <a:latin typeface="Times New Roman" pitchFamily="18" charset="0"/>
              </a:rPr>
              <a:t>   </a:t>
            </a:r>
            <a:r>
              <a:rPr kumimoji="0" lang="en-US" altLang="zh-TW" sz="2400" dirty="0" err="1">
                <a:latin typeface="Times New Roman" pitchFamily="18" charset="0"/>
              </a:rPr>
              <a:t>foreach</a:t>
            </a:r>
            <a:r>
              <a:rPr kumimoji="0" lang="en-US" altLang="zh-TW" sz="2400" dirty="0">
                <a:latin typeface="Times New Roman" pitchFamily="18" charset="0"/>
              </a:rPr>
              <a:t> ($</a:t>
            </a:r>
            <a:r>
              <a:rPr kumimoji="0" lang="en-US" altLang="zh-TW" sz="2400" dirty="0" err="1">
                <a:latin typeface="Times New Roman" pitchFamily="18" charset="0"/>
              </a:rPr>
              <a:t>arrMath</a:t>
            </a:r>
            <a:r>
              <a:rPr kumimoji="0" lang="en-US" altLang="zh-TW" sz="2400" dirty="0">
                <a:latin typeface="Times New Roman" pitchFamily="18" charset="0"/>
              </a:rPr>
              <a:t> as $id =&gt; $score)</a:t>
            </a:r>
          </a:p>
          <a:p>
            <a:pPr eaLnBrk="1" fontAlgn="auto" hangingPunct="1">
              <a:spcBef>
                <a:spcPts val="0"/>
              </a:spcBef>
              <a:spcAft>
                <a:spcPts val="0"/>
              </a:spcAft>
              <a:defRPr/>
            </a:pPr>
            <a:r>
              <a:rPr kumimoji="0" lang="en-US" altLang="zh-TW" sz="2400" dirty="0">
                <a:latin typeface="Times New Roman" pitchFamily="18" charset="0"/>
              </a:rPr>
              <a:t>      echo "&lt;</a:t>
            </a:r>
            <a:r>
              <a:rPr kumimoji="0" lang="en-US" altLang="zh-TW" sz="2400" dirty="0" err="1">
                <a:latin typeface="Times New Roman" pitchFamily="18" charset="0"/>
              </a:rPr>
              <a:t>li</a:t>
            </a:r>
            <a:r>
              <a:rPr kumimoji="0" lang="en-US" altLang="zh-TW" sz="2400" dirty="0">
                <a:latin typeface="Times New Roman" pitchFamily="18" charset="0"/>
              </a:rPr>
              <a:t>&gt;</a:t>
            </a:r>
            <a:r>
              <a:rPr kumimoji="0" lang="zh-TW" altLang="en-US" sz="2400" dirty="0">
                <a:latin typeface="Times New Roman" pitchFamily="18" charset="0"/>
              </a:rPr>
              <a:t>學號</a:t>
            </a:r>
            <a:r>
              <a:rPr kumimoji="0" lang="en-US" altLang="zh-TW" sz="2400" dirty="0">
                <a:latin typeface="Times New Roman" pitchFamily="18" charset="0"/>
              </a:rPr>
              <a:t>: $id, </a:t>
            </a:r>
            <a:r>
              <a:rPr kumimoji="0" lang="zh-TW" altLang="en-US" sz="2400" dirty="0">
                <a:latin typeface="Times New Roman" pitchFamily="18" charset="0"/>
              </a:rPr>
              <a:t>成績</a:t>
            </a:r>
            <a:r>
              <a:rPr kumimoji="0" lang="en-US" altLang="zh-TW" sz="2400" dirty="0">
                <a:latin typeface="Times New Roman" pitchFamily="18" charset="0"/>
              </a:rPr>
              <a:t>: $score&lt;/</a:t>
            </a:r>
            <a:r>
              <a:rPr kumimoji="0" lang="en-US" altLang="zh-TW" sz="2400" dirty="0" err="1">
                <a:latin typeface="Times New Roman" pitchFamily="18" charset="0"/>
              </a:rPr>
              <a:t>li</a:t>
            </a:r>
            <a:r>
              <a:rPr kumimoji="0" lang="en-US" altLang="zh-TW" sz="2400" dirty="0">
                <a:latin typeface="Times New Roman" pitchFamily="18" charset="0"/>
              </a:rPr>
              <a:t>&gt;";</a:t>
            </a:r>
          </a:p>
          <a:p>
            <a:pPr eaLnBrk="1" fontAlgn="auto" hangingPunct="1">
              <a:spcBef>
                <a:spcPts val="0"/>
              </a:spcBef>
              <a:spcAft>
                <a:spcPts val="0"/>
              </a:spcAft>
              <a:defRPr/>
            </a:pPr>
            <a:r>
              <a:rPr kumimoji="0" lang="en-US" altLang="zh-TW" sz="2400" dirty="0">
                <a:latin typeface="Times New Roman" pitchFamily="18" charset="0"/>
              </a:rPr>
              <a:t>   echo "&lt;/</a:t>
            </a:r>
            <a:r>
              <a:rPr kumimoji="0" lang="en-US" altLang="zh-TW" sz="2400" dirty="0" err="1">
                <a:latin typeface="Times New Roman" pitchFamily="18" charset="0"/>
              </a:rPr>
              <a:t>ul</a:t>
            </a:r>
            <a:r>
              <a:rPr kumimoji="0" lang="en-US" altLang="zh-TW" sz="2400" dirty="0">
                <a:latin typeface="Times New Roman" pitchFamily="18" charset="0"/>
              </a:rPr>
              <a:t>&gt;";</a:t>
            </a:r>
          </a:p>
          <a:p>
            <a:pPr eaLnBrk="1" fontAlgn="auto" hangingPunct="1">
              <a:spcBef>
                <a:spcPts val="0"/>
              </a:spcBef>
              <a:spcAft>
                <a:spcPts val="0"/>
              </a:spcAft>
              <a:defRPr/>
            </a:pPr>
            <a:r>
              <a:rPr kumimoji="0" lang="en-US" altLang="zh-TW" sz="2400" dirty="0">
                <a:latin typeface="Times New Roman" pitchFamily="18" charset="0"/>
              </a:rPr>
              <a:t>?&gt;</a:t>
            </a:r>
          </a:p>
        </p:txBody>
      </p:sp>
      <p:pic>
        <p:nvPicPr>
          <p:cNvPr id="2868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9695" t="45725" r="15650" b="19383"/>
          <a:stretch/>
        </p:blipFill>
        <p:spPr bwMode="auto">
          <a:xfrm>
            <a:off x="5849866" y="2420888"/>
            <a:ext cx="2937467" cy="144016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1A69B537-F235-4BC2-8063-B80FF33DE99D}" type="slidenum">
              <a:rPr lang="zh-TW" altLang="en-US" sz="1600" smtClean="0"/>
              <a:pPr>
                <a:spcBef>
                  <a:spcPct val="0"/>
                </a:spcBef>
                <a:buClrTx/>
                <a:buSzTx/>
                <a:buFontTx/>
                <a:buNone/>
              </a:pPr>
              <a:t>2</a:t>
            </a:fld>
            <a:endParaRPr lang="zh-TW" altLang="en-US" sz="1600"/>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PHP </a:t>
            </a:r>
            <a:r>
              <a:rPr lang="zh-TW" altLang="en-US" sz="4400" dirty="0">
                <a:effectLst>
                  <a:outerShdw blurRad="38100" dist="38100" dir="2700000" algn="tl">
                    <a:srgbClr val="C0C0C0"/>
                  </a:outerShdw>
                </a:effectLst>
                <a:latin typeface="Times New Roman" pitchFamily="18" charset="0"/>
                <a:ea typeface="標楷體" pitchFamily="65" charset="-120"/>
                <a:cs typeface="Times New Roman" pitchFamily="18" charset="0"/>
              </a:rPr>
              <a:t>條件判斷指令</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11268" name="內容版面配置區 2"/>
          <p:cNvSpPr>
            <a:spLocks noGrp="1"/>
          </p:cNvSpPr>
          <p:nvPr>
            <p:ph idx="1"/>
          </p:nvPr>
        </p:nvSpPr>
        <p:spPr>
          <a:xfrm>
            <a:off x="1000125" y="1447800"/>
            <a:ext cx="8143875" cy="5410200"/>
          </a:xfrm>
        </p:spPr>
        <p:txBody>
          <a:bodyPr/>
          <a:lstStyle/>
          <a:p>
            <a:pPr eaLnBrk="1" hangingPunct="1">
              <a:lnSpc>
                <a:spcPct val="90000"/>
              </a:lnSpc>
            </a:pPr>
            <a:r>
              <a:rPr lang="zh-TW" altLang="en-US">
                <a:latin typeface="Times New Roman" pitchFamily="18" charset="0"/>
                <a:ea typeface="標楷體" pitchFamily="65" charset="-120"/>
                <a:cs typeface="Times New Roman" pitchFamily="18" charset="0"/>
              </a:rPr>
              <a:t>程式中依據不同需求而執行不同的程式碼</a:t>
            </a:r>
            <a:r>
              <a:rPr lang="en-US" altLang="zh-TW">
                <a:latin typeface="Times New Roman" pitchFamily="18" charset="0"/>
                <a:ea typeface="標楷體" pitchFamily="65" charset="-120"/>
                <a:cs typeface="Times New Roman" pitchFamily="18" charset="0"/>
              </a:rPr>
              <a:t>. </a:t>
            </a:r>
          </a:p>
          <a:p>
            <a:pPr eaLnBrk="1" hangingPunct="1">
              <a:lnSpc>
                <a:spcPct val="90000"/>
              </a:lnSpc>
            </a:pPr>
            <a:endParaRPr lang="en-US" altLang="zh-TW">
              <a:latin typeface="Times New Roman" pitchFamily="18" charset="0"/>
              <a:ea typeface="標楷體" pitchFamily="65" charset="-120"/>
              <a:cs typeface="Times New Roman" pitchFamily="18" charset="0"/>
            </a:endParaRPr>
          </a:p>
          <a:p>
            <a:pPr eaLnBrk="1" hangingPunct="1">
              <a:lnSpc>
                <a:spcPct val="90000"/>
              </a:lnSpc>
            </a:pPr>
            <a:endParaRPr lang="en-US" altLang="zh-TW">
              <a:latin typeface="Times New Roman" pitchFamily="18" charset="0"/>
              <a:ea typeface="標楷體" pitchFamily="65" charset="-120"/>
              <a:cs typeface="Times New Roman" pitchFamily="18" charset="0"/>
            </a:endParaRPr>
          </a:p>
          <a:p>
            <a:pPr eaLnBrk="1" hangingPunct="1">
              <a:buFont typeface="Wingdings 2" pitchFamily="18" charset="2"/>
              <a:buNone/>
            </a:pPr>
            <a:endParaRPr lang="en-US" altLang="zh-TW">
              <a:latin typeface="Times New Roman" pitchFamily="18" charset="0"/>
              <a:ea typeface="標楷體" pitchFamily="65" charset="-120"/>
              <a:cs typeface="Times New Roman" pitchFamily="18" charset="0"/>
            </a:endParaRPr>
          </a:p>
          <a:p>
            <a:pPr eaLnBrk="1" hangingPunct="1"/>
            <a:endParaRPr lang="en-US" altLang="zh-TW">
              <a:latin typeface="Times New Roman" pitchFamily="18" charset="0"/>
              <a:ea typeface="標楷體" pitchFamily="65" charset="-120"/>
              <a:cs typeface="Times New Roman" pitchFamily="18" charset="0"/>
            </a:endParaRPr>
          </a:p>
          <a:p>
            <a:pPr eaLnBrk="1" hangingPunct="1"/>
            <a:r>
              <a:rPr lang="en-US" altLang="zh-TW">
                <a:latin typeface="Times New Roman" pitchFamily="18" charset="0"/>
                <a:ea typeface="標楷體" pitchFamily="65" charset="-120"/>
                <a:cs typeface="Times New Roman" pitchFamily="18" charset="0"/>
              </a:rPr>
              <a:t>if </a:t>
            </a:r>
            <a:r>
              <a:rPr lang="zh-TW" altLang="en-US">
                <a:latin typeface="Times New Roman" pitchFamily="18" charset="0"/>
                <a:ea typeface="標楷體" pitchFamily="65" charset="-120"/>
                <a:cs typeface="Times New Roman" pitchFamily="18" charset="0"/>
              </a:rPr>
              <a:t>指令格式</a:t>
            </a:r>
            <a:endParaRPr lang="en-US" altLang="zh-TW">
              <a:latin typeface="Times New Roman" pitchFamily="18" charset="0"/>
              <a:ea typeface="標楷體" pitchFamily="65" charset="-120"/>
              <a:cs typeface="Times New Roman" pitchFamily="18" charset="0"/>
            </a:endParaRPr>
          </a:p>
          <a:p>
            <a:pPr lvl="1" eaLnBrk="1" hangingPunct="1">
              <a:lnSpc>
                <a:spcPct val="90000"/>
              </a:lnSpc>
            </a:pPr>
            <a:r>
              <a:rPr lang="en-US" altLang="zh-TW">
                <a:latin typeface="Times New Roman" pitchFamily="18" charset="0"/>
                <a:ea typeface="標楷體" pitchFamily="65" charset="-120"/>
                <a:cs typeface="Times New Roman" pitchFamily="18" charset="0"/>
              </a:rPr>
              <a:t>if … </a:t>
            </a:r>
          </a:p>
          <a:p>
            <a:pPr lvl="1" eaLnBrk="1" hangingPunct="1">
              <a:lnSpc>
                <a:spcPct val="90000"/>
              </a:lnSpc>
            </a:pPr>
            <a:r>
              <a:rPr lang="en-US" altLang="zh-TW">
                <a:latin typeface="Times New Roman" pitchFamily="18" charset="0"/>
                <a:ea typeface="標楷體" pitchFamily="65" charset="-120"/>
                <a:cs typeface="Times New Roman" pitchFamily="18" charset="0"/>
              </a:rPr>
              <a:t>if … else … </a:t>
            </a:r>
          </a:p>
          <a:p>
            <a:pPr lvl="1" eaLnBrk="1" hangingPunct="1">
              <a:lnSpc>
                <a:spcPct val="90000"/>
              </a:lnSpc>
            </a:pPr>
            <a:r>
              <a:rPr lang="en-US" altLang="zh-TW">
                <a:latin typeface="Times New Roman" pitchFamily="18" charset="0"/>
                <a:ea typeface="標楷體" pitchFamily="65" charset="-120"/>
                <a:cs typeface="Times New Roman" pitchFamily="18" charset="0"/>
              </a:rPr>
              <a:t>if … </a:t>
            </a:r>
            <a:r>
              <a:rPr lang="en-US" altLang="zh-TW">
                <a:solidFill>
                  <a:srgbClr val="FF0000"/>
                </a:solidFill>
                <a:latin typeface="Times New Roman" pitchFamily="18" charset="0"/>
                <a:ea typeface="標楷體" pitchFamily="65" charset="-120"/>
                <a:cs typeface="Times New Roman" pitchFamily="18" charset="0"/>
              </a:rPr>
              <a:t>elseif</a:t>
            </a:r>
            <a:r>
              <a:rPr lang="en-US" altLang="zh-TW">
                <a:latin typeface="Times New Roman" pitchFamily="18" charset="0"/>
                <a:ea typeface="標楷體" pitchFamily="65" charset="-120"/>
                <a:cs typeface="Times New Roman" pitchFamily="18" charset="0"/>
              </a:rPr>
              <a:t> … </a:t>
            </a:r>
          </a:p>
          <a:p>
            <a:pPr lvl="2" eaLnBrk="1" hangingPunct="1"/>
            <a:endParaRPr lang="zh-TW" altLang="en-US">
              <a:latin typeface="Times New Roman" pitchFamily="18" charset="0"/>
              <a:ea typeface="標楷體" pitchFamily="65" charset="-120"/>
              <a:cs typeface="Times New Roman" pitchFamily="18" charset="0"/>
            </a:endParaRPr>
          </a:p>
        </p:txBody>
      </p:sp>
      <p:graphicFrame>
        <p:nvGraphicFramePr>
          <p:cNvPr id="11269" name="Object 2"/>
          <p:cNvGraphicFramePr>
            <a:graphicFrameLocks noChangeAspect="1"/>
          </p:cNvGraphicFramePr>
          <p:nvPr/>
        </p:nvGraphicFramePr>
        <p:xfrm>
          <a:off x="3714750" y="2071688"/>
          <a:ext cx="2895600" cy="1914525"/>
        </p:xfrm>
        <a:graphic>
          <a:graphicData uri="http://schemas.openxmlformats.org/presentationml/2006/ole">
            <mc:AlternateContent xmlns:mc="http://schemas.openxmlformats.org/markup-compatibility/2006">
              <mc:Choice xmlns:v="urn:schemas-microsoft-com:vml" Requires="v">
                <p:oleObj spid="_x0000_s11273" name="PhotoImpact" r:id="rId3" imgW="4219048" imgH="2790476" progId="">
                  <p:embed/>
                </p:oleObj>
              </mc:Choice>
              <mc:Fallback>
                <p:oleObj name="PhotoImpact" r:id="rId3" imgW="4219048" imgH="2790476"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0" y="2071688"/>
                        <a:ext cx="2895600" cy="1914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F954F25C-2ABA-4F9E-B79F-5D7973BB7A6D}" type="slidenum">
              <a:rPr lang="zh-TW" altLang="en-US" sz="1200" smtClean="0">
                <a:solidFill>
                  <a:srgbClr val="B5A788"/>
                </a:solidFill>
              </a:rPr>
              <a:pPr>
                <a:spcBef>
                  <a:spcPct val="0"/>
                </a:spcBef>
                <a:buClrTx/>
                <a:buSzTx/>
                <a:buFontTx/>
                <a:buNone/>
              </a:pPr>
              <a:t>20</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while</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3" name="內容版面配置區 2"/>
          <p:cNvSpPr>
            <a:spLocks noGrp="1"/>
          </p:cNvSpPr>
          <p:nvPr>
            <p:ph idx="1"/>
          </p:nvPr>
        </p:nvSpPr>
        <p:spPr>
          <a:xfrm>
            <a:off x="1000125" y="1447800"/>
            <a:ext cx="7572375" cy="4195763"/>
          </a:xfrm>
        </p:spPr>
        <p:txBody>
          <a:bodyPr>
            <a:normAutofit/>
          </a:bodyPr>
          <a:lstStyle/>
          <a:p>
            <a:pPr marL="365760" indent="-283464" eaLnBrk="1" fontAlgn="auto" hangingPunct="1">
              <a:spcAft>
                <a:spcPts val="0"/>
              </a:spcAft>
              <a:buFont typeface="Wingdings 2"/>
              <a:buChar char=""/>
              <a:defRPr/>
            </a:pPr>
            <a:r>
              <a:rPr lang="en-US" altLang="zh-TW" sz="2800" dirty="0">
                <a:latin typeface="Times New Roman" pitchFamily="18" charset="0"/>
                <a:ea typeface="標楷體" pitchFamily="65" charset="-120"/>
                <a:cs typeface="Times New Roman" pitchFamily="18" charset="0"/>
              </a:rPr>
              <a:t>while </a:t>
            </a:r>
            <a:r>
              <a:rPr lang="zh-TW" altLang="en-US" sz="2800" dirty="0">
                <a:latin typeface="Times New Roman" pitchFamily="18" charset="0"/>
                <a:ea typeface="標楷體" pitchFamily="65" charset="-120"/>
                <a:cs typeface="Times New Roman" pitchFamily="18" charset="0"/>
              </a:rPr>
              <a:t>指令有二個格式</a:t>
            </a:r>
          </a:p>
          <a:p>
            <a:pPr marL="640080" lvl="1" indent="-237744" eaLnBrk="1" fontAlgn="auto" hangingPunct="1">
              <a:spcAft>
                <a:spcPts val="0"/>
              </a:spcAft>
              <a:buFont typeface="Verdana"/>
              <a:buChar char="◦"/>
              <a:defRPr/>
            </a:pPr>
            <a:r>
              <a:rPr lang="en-US" altLang="zh-TW" sz="2400" dirty="0">
                <a:latin typeface="Times New Roman" pitchFamily="18" charset="0"/>
                <a:ea typeface="標楷體" pitchFamily="65" charset="-120"/>
                <a:cs typeface="Times New Roman" pitchFamily="18" charset="0"/>
              </a:rPr>
              <a:t>while ... </a:t>
            </a:r>
          </a:p>
          <a:p>
            <a:pPr marL="640080" lvl="1" indent="-237744" eaLnBrk="1" fontAlgn="auto" hangingPunct="1">
              <a:spcAft>
                <a:spcPts val="0"/>
              </a:spcAft>
              <a:buFont typeface="Verdana"/>
              <a:buChar char="◦"/>
              <a:defRPr/>
            </a:pPr>
            <a:r>
              <a:rPr lang="en-US" altLang="zh-TW" sz="2400" dirty="0">
                <a:latin typeface="Times New Roman" pitchFamily="18" charset="0"/>
                <a:ea typeface="標楷體" pitchFamily="65" charset="-120"/>
                <a:cs typeface="Times New Roman" pitchFamily="18" charset="0"/>
              </a:rPr>
              <a:t>do ... While</a:t>
            </a:r>
          </a:p>
          <a:p>
            <a:pPr marL="640080" lvl="1" indent="-237744" eaLnBrk="1" fontAlgn="auto" hangingPunct="1">
              <a:spcAft>
                <a:spcPts val="0"/>
              </a:spcAft>
              <a:buFont typeface="Verdana"/>
              <a:buChar char="◦"/>
              <a:defRPr/>
            </a:pPr>
            <a:endParaRPr lang="en-US" altLang="zh-TW" sz="2400"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Char char=""/>
              <a:defRPr/>
            </a:pPr>
            <a:r>
              <a:rPr lang="zh-TW" altLang="en-US" sz="2800" dirty="0">
                <a:latin typeface="Times New Roman" pitchFamily="18" charset="0"/>
                <a:ea typeface="標楷體" pitchFamily="65" charset="-120"/>
                <a:cs typeface="Times New Roman" pitchFamily="18" charset="0"/>
              </a:rPr>
              <a:t>差別在「先測後執行」還是「先執行後測」</a:t>
            </a:r>
            <a:endParaRPr lang="en-US" altLang="zh-TW" sz="2800"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None/>
              <a:defRPr/>
            </a:pPr>
            <a:endParaRPr lang="en-US" altLang="zh-TW" sz="2800" dirty="0">
              <a:latin typeface="Times New Roman" pitchFamily="18" charset="0"/>
              <a:ea typeface="標楷體" pitchFamily="65" charset="-120"/>
              <a:cs typeface="Times New Roman" pitchFamily="18" charset="0"/>
            </a:endParaRPr>
          </a:p>
          <a:p>
            <a:pPr marL="91440" indent="-283464" eaLnBrk="1" fontAlgn="auto" hangingPunct="1">
              <a:spcAft>
                <a:spcPts val="0"/>
              </a:spcAft>
              <a:buFont typeface="Wingdings 2"/>
              <a:buChar char=""/>
              <a:defRPr/>
            </a:pPr>
            <a:r>
              <a:rPr lang="zh-TW" altLang="en-US" sz="2800" dirty="0">
                <a:latin typeface="Times New Roman" pitchFamily="18" charset="0"/>
                <a:ea typeface="標楷體" pitchFamily="65" charset="-120"/>
                <a:cs typeface="Times New Roman" pitchFamily="18" charset="0"/>
              </a:rPr>
              <a:t>故 </a:t>
            </a:r>
            <a:r>
              <a:rPr lang="en-US" altLang="zh-TW" sz="2800" dirty="0">
                <a:latin typeface="Times New Roman" pitchFamily="18" charset="0"/>
                <a:ea typeface="標楷體" pitchFamily="65" charset="-120"/>
                <a:cs typeface="Times New Roman" pitchFamily="18" charset="0"/>
              </a:rPr>
              <a:t>do ... While </a:t>
            </a:r>
            <a:r>
              <a:rPr lang="zh-TW" altLang="en-US" sz="2800" dirty="0">
                <a:latin typeface="Times New Roman" pitchFamily="18" charset="0"/>
                <a:ea typeface="標楷體" pitchFamily="65" charset="-120"/>
                <a:cs typeface="Times New Roman" pitchFamily="18" charset="0"/>
              </a:rPr>
              <a:t>一定會至少「執行一次」</a:t>
            </a:r>
            <a:endParaRPr lang="en-US" altLang="zh-TW" sz="2800"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None/>
              <a:defRPr/>
            </a:pPr>
            <a:endParaRPr lang="zh-TW" altLang="en-US" sz="2800" dirty="0">
              <a:latin typeface="Times New Roman" pitchFamily="18" charset="0"/>
              <a:ea typeface="標楷體" pitchFamily="65" charset="-12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6585480E-2B23-4E6A-AC52-0441FF5D2B57}" type="slidenum">
              <a:rPr lang="zh-TW" altLang="en-US" sz="1200" smtClean="0">
                <a:solidFill>
                  <a:srgbClr val="B5A788"/>
                </a:solidFill>
              </a:rPr>
              <a:pPr>
                <a:spcBef>
                  <a:spcPct val="0"/>
                </a:spcBef>
                <a:buClrTx/>
                <a:buSzTx/>
                <a:buFontTx/>
                <a:buNone/>
              </a:pPr>
              <a:t>21</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while</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30724" name="內容版面配置區 2"/>
          <p:cNvSpPr>
            <a:spLocks noGrp="1"/>
          </p:cNvSpPr>
          <p:nvPr>
            <p:ph idx="1"/>
          </p:nvPr>
        </p:nvSpPr>
        <p:spPr>
          <a:xfrm>
            <a:off x="1000125" y="1447800"/>
            <a:ext cx="8143875" cy="5410200"/>
          </a:xfrm>
        </p:spPr>
        <p:txBody>
          <a:bodyPr/>
          <a:lstStyle/>
          <a:p>
            <a:pPr eaLnBrk="1" hangingPunct="1"/>
            <a:r>
              <a:rPr lang="en-US" altLang="zh-TW" sz="2800" b="1" dirty="0">
                <a:latin typeface="Times New Roman" pitchFamily="18" charset="0"/>
                <a:ea typeface="標楷體" pitchFamily="65" charset="-120"/>
                <a:cs typeface="Times New Roman" pitchFamily="18" charset="0"/>
              </a:rPr>
              <a:t>while </a:t>
            </a:r>
            <a:r>
              <a:rPr lang="zh-TW" altLang="en-US" sz="2800" b="1" dirty="0">
                <a:latin typeface="Times New Roman" pitchFamily="18" charset="0"/>
                <a:ea typeface="標楷體" pitchFamily="65" charset="-120"/>
                <a:cs typeface="Times New Roman" pitchFamily="18" charset="0"/>
              </a:rPr>
              <a:t>指令格式</a:t>
            </a:r>
            <a:r>
              <a:rPr lang="en-US" altLang="zh-TW" sz="2800" b="1" dirty="0">
                <a:latin typeface="Times New Roman" pitchFamily="18" charset="0"/>
                <a:ea typeface="標楷體" pitchFamily="65" charset="-120"/>
                <a:cs typeface="Times New Roman" pitchFamily="18" charset="0"/>
              </a:rPr>
              <a:t>-Type1</a:t>
            </a:r>
          </a:p>
          <a:p>
            <a:pPr eaLnBrk="1" hangingPunct="1">
              <a:buFont typeface="Wingdings 2" pitchFamily="18" charset="2"/>
              <a:buNone/>
            </a:pPr>
            <a:r>
              <a:rPr lang="en-US" altLang="zh-TW" sz="2800" dirty="0">
                <a:latin typeface="Times New Roman" pitchFamily="18" charset="0"/>
                <a:ea typeface="標楷體" pitchFamily="65" charset="-120"/>
                <a:cs typeface="Times New Roman" pitchFamily="18" charset="0"/>
              </a:rPr>
              <a:t>	while (</a:t>
            </a:r>
            <a:r>
              <a:rPr lang="zh-TW" altLang="en-US" sz="2800" dirty="0">
                <a:latin typeface="Times New Roman" pitchFamily="18" charset="0"/>
                <a:ea typeface="標楷體" pitchFamily="65" charset="-120"/>
                <a:cs typeface="Times New Roman" pitchFamily="18" charset="0"/>
              </a:rPr>
              <a:t>判斷式</a:t>
            </a:r>
            <a:r>
              <a:rPr lang="en-US" altLang="zh-TW" sz="2800" dirty="0">
                <a:latin typeface="Times New Roman" pitchFamily="18" charset="0"/>
                <a:ea typeface="標楷體" pitchFamily="65" charset="-120"/>
                <a:cs typeface="Times New Roman" pitchFamily="18" charset="0"/>
              </a:rPr>
              <a:t>) {</a:t>
            </a:r>
            <a:br>
              <a:rPr lang="en-US" altLang="zh-TW" sz="2800" dirty="0">
                <a:latin typeface="Times New Roman" pitchFamily="18" charset="0"/>
                <a:ea typeface="標楷體" pitchFamily="65" charset="-120"/>
                <a:cs typeface="Times New Roman" pitchFamily="18" charset="0"/>
              </a:rPr>
            </a:b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迴圈敘述 </a:t>
            </a:r>
            <a:br>
              <a:rPr lang="zh-TW" altLang="en-US" sz="2800" dirty="0">
                <a:latin typeface="Times New Roman" pitchFamily="18" charset="0"/>
                <a:ea typeface="標楷體" pitchFamily="65" charset="-120"/>
                <a:cs typeface="Times New Roman" pitchFamily="18" charset="0"/>
              </a:rPr>
            </a:br>
            <a:r>
              <a:rPr lang="en-US" altLang="zh-TW" sz="2800" dirty="0">
                <a:latin typeface="Times New Roman" pitchFamily="18" charset="0"/>
                <a:ea typeface="標楷體" pitchFamily="65" charset="-120"/>
                <a:cs typeface="Times New Roman" pitchFamily="18" charset="0"/>
              </a:rPr>
              <a:t>}</a:t>
            </a:r>
          </a:p>
          <a:p>
            <a:pPr eaLnBrk="1" hangingPunct="1"/>
            <a:r>
              <a:rPr lang="zh-TW" altLang="en-US" sz="2800" dirty="0">
                <a:latin typeface="Times New Roman" pitchFamily="18" charset="0"/>
                <a:ea typeface="標楷體" pitchFamily="65" charset="-120"/>
                <a:cs typeface="Times New Roman" pitchFamily="18" charset="0"/>
              </a:rPr>
              <a:t>範例：</a:t>
            </a:r>
            <a:endParaRPr lang="en-US" altLang="zh-TW" sz="2800" dirty="0">
              <a:latin typeface="Times New Roman" pitchFamily="18" charset="0"/>
              <a:ea typeface="標楷體" pitchFamily="65" charset="-120"/>
              <a:cs typeface="Times New Roman" pitchFamily="18" charset="0"/>
            </a:endParaRPr>
          </a:p>
          <a:p>
            <a:pPr eaLnBrk="1" hangingPunct="1"/>
            <a:endParaRPr lang="zh-TW" altLang="en-US" sz="2800" dirty="0">
              <a:latin typeface="Times New Roman" pitchFamily="18" charset="0"/>
              <a:ea typeface="標楷體" pitchFamily="65" charset="-120"/>
              <a:cs typeface="Times New Roman" pitchFamily="18" charset="0"/>
            </a:endParaRPr>
          </a:p>
        </p:txBody>
      </p:sp>
      <p:sp>
        <p:nvSpPr>
          <p:cNvPr id="5" name="矩形 4"/>
          <p:cNvSpPr/>
          <p:nvPr/>
        </p:nvSpPr>
        <p:spPr>
          <a:xfrm>
            <a:off x="2571736" y="3357562"/>
            <a:ext cx="4500594" cy="2923877"/>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eaLnBrk="1" hangingPunct="1">
              <a:defRPr/>
            </a:pPr>
            <a:r>
              <a:rPr lang="en-US" altLang="zh-TW" sz="2800" dirty="0">
                <a:latin typeface="Times New Roman" pitchFamily="18" charset="0"/>
                <a:cs typeface="Times New Roman" pitchFamily="18" charset="0"/>
              </a:rPr>
              <a:t>$sum = 0;</a:t>
            </a:r>
          </a:p>
          <a:p>
            <a:pPr eaLnBrk="1" hangingPunct="1">
              <a:defRPr/>
            </a:pPr>
            <a:r>
              <a:rPr lang="en-US" altLang="zh-TW" sz="2800" dirty="0">
                <a:latin typeface="Times New Roman" pitchFamily="18" charset="0"/>
                <a:cs typeface="Times New Roman" pitchFamily="18" charset="0"/>
              </a:rPr>
              <a:t>$</a:t>
            </a:r>
            <a:r>
              <a:rPr lang="en-US" altLang="zh-TW" sz="2800" dirty="0" err="1">
                <a:latin typeface="Times New Roman" pitchFamily="18" charset="0"/>
                <a:cs typeface="Times New Roman" pitchFamily="18" charset="0"/>
              </a:rPr>
              <a:t>i</a:t>
            </a:r>
            <a:r>
              <a:rPr lang="en-US" altLang="zh-TW" sz="2800" dirty="0">
                <a:latin typeface="Times New Roman" pitchFamily="18" charset="0"/>
                <a:cs typeface="Times New Roman" pitchFamily="18" charset="0"/>
              </a:rPr>
              <a:t> = 0;</a:t>
            </a:r>
          </a:p>
          <a:p>
            <a:pPr eaLnBrk="1" hangingPunct="1">
              <a:defRPr/>
            </a:pPr>
            <a:r>
              <a:rPr lang="en-US" altLang="zh-TW" sz="2400" dirty="0">
                <a:latin typeface="Times New Roman" pitchFamily="18" charset="0"/>
                <a:cs typeface="Times New Roman" pitchFamily="18" charset="0"/>
              </a:rPr>
              <a:t>while ($sum&lt;=100) {</a:t>
            </a:r>
          </a:p>
          <a:p>
            <a:pPr lvl="1" eaLnBrk="1" hangingPunct="1">
              <a:defRPr/>
            </a:pPr>
            <a:r>
              <a:rPr lang="en-US" altLang="zh-TW" sz="2400" dirty="0">
                <a:latin typeface="Times New Roman" pitchFamily="18" charset="0"/>
                <a:cs typeface="Times New Roman" pitchFamily="18" charset="0"/>
              </a:rPr>
              <a:t>$</a:t>
            </a:r>
            <a:r>
              <a:rPr lang="en-US" altLang="zh-TW" sz="2400" dirty="0" err="1">
                <a:latin typeface="Times New Roman" pitchFamily="18" charset="0"/>
                <a:cs typeface="Times New Roman" pitchFamily="18" charset="0"/>
              </a:rPr>
              <a:t>i</a:t>
            </a:r>
            <a:r>
              <a:rPr lang="en-US" altLang="zh-TW" sz="2400" dirty="0">
                <a:latin typeface="Times New Roman" pitchFamily="18" charset="0"/>
                <a:cs typeface="Times New Roman" pitchFamily="18" charset="0"/>
              </a:rPr>
              <a:t>++; 		</a:t>
            </a:r>
          </a:p>
          <a:p>
            <a:pPr lvl="1" eaLnBrk="1" hangingPunct="1">
              <a:defRPr/>
            </a:pPr>
            <a:r>
              <a:rPr lang="en-US" altLang="zh-TW" sz="2400" dirty="0">
                <a:latin typeface="Times New Roman" pitchFamily="18" charset="0"/>
                <a:cs typeface="Times New Roman" pitchFamily="18" charset="0"/>
              </a:rPr>
              <a:t>$sum += $</a:t>
            </a:r>
            <a:r>
              <a:rPr lang="en-US" altLang="zh-TW" sz="2400" dirty="0" err="1">
                <a:latin typeface="Times New Roman" pitchFamily="18" charset="0"/>
                <a:cs typeface="Times New Roman" pitchFamily="18" charset="0"/>
              </a:rPr>
              <a:t>i</a:t>
            </a:r>
            <a:r>
              <a:rPr lang="en-US" altLang="zh-TW" sz="2400" dirty="0">
                <a:latin typeface="Times New Roman" pitchFamily="18" charset="0"/>
                <a:cs typeface="Times New Roman" pitchFamily="18" charset="0"/>
              </a:rPr>
              <a:t>;		</a:t>
            </a:r>
          </a:p>
          <a:p>
            <a:pPr eaLnBrk="1" hangingPunct="1">
              <a:defRPr/>
            </a:pPr>
            <a:r>
              <a:rPr lang="en-US" altLang="zh-TW" sz="2800" dirty="0">
                <a:latin typeface="Times New Roman" pitchFamily="18" charset="0"/>
                <a:cs typeface="Times New Roman" pitchFamily="18" charset="0"/>
              </a:rPr>
              <a:t>}</a:t>
            </a:r>
          </a:p>
          <a:p>
            <a:pPr eaLnBrk="1" hangingPunct="1">
              <a:defRPr/>
            </a:pPr>
            <a:r>
              <a:rPr lang="en-US" altLang="zh-TW" sz="2800" dirty="0">
                <a:latin typeface="Times New Roman" pitchFamily="18" charset="0"/>
                <a:cs typeface="Times New Roman" pitchFamily="18" charset="0"/>
              </a:rPr>
              <a:t>echo "1 + 2 +…+ $</a:t>
            </a:r>
            <a:r>
              <a:rPr lang="en-US" altLang="zh-TW" sz="2800" dirty="0" err="1">
                <a:latin typeface="Times New Roman" pitchFamily="18" charset="0"/>
                <a:cs typeface="Times New Roman" pitchFamily="18" charset="0"/>
              </a:rPr>
              <a:t>i</a:t>
            </a:r>
            <a:r>
              <a:rPr lang="en-US" altLang="zh-TW" sz="2800" dirty="0">
                <a:latin typeface="Times New Roman" pitchFamily="18" charset="0"/>
                <a:cs typeface="Times New Roman" pitchFamily="18" charset="0"/>
              </a:rPr>
              <a:t> = $sum";</a:t>
            </a:r>
          </a:p>
        </p:txBody>
      </p:sp>
      <p:sp>
        <p:nvSpPr>
          <p:cNvPr id="6" name="矩形 5"/>
          <p:cNvSpPr/>
          <p:nvPr/>
        </p:nvSpPr>
        <p:spPr>
          <a:xfrm>
            <a:off x="4857752" y="2857496"/>
            <a:ext cx="2236510"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TW" dirty="0"/>
              <a:t>1 + 2 +…+ 14 = 105</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6E7D5CC5-CE28-4A23-8971-75D0DF6FF652}" type="slidenum">
              <a:rPr lang="zh-TW" altLang="en-US" sz="1200" smtClean="0">
                <a:solidFill>
                  <a:srgbClr val="B5A788"/>
                </a:solidFill>
              </a:rPr>
              <a:pPr>
                <a:spcBef>
                  <a:spcPct val="0"/>
                </a:spcBef>
                <a:buClrTx/>
                <a:buSzTx/>
                <a:buFontTx/>
                <a:buNone/>
              </a:pPr>
              <a:t>22</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while</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迴圈</a:t>
            </a:r>
          </a:p>
        </p:txBody>
      </p:sp>
      <p:sp>
        <p:nvSpPr>
          <p:cNvPr id="31748" name="內容版面配置區 2"/>
          <p:cNvSpPr>
            <a:spLocks noGrp="1"/>
          </p:cNvSpPr>
          <p:nvPr>
            <p:ph idx="1"/>
          </p:nvPr>
        </p:nvSpPr>
        <p:spPr>
          <a:xfrm>
            <a:off x="1000125" y="1447800"/>
            <a:ext cx="8143875" cy="5410200"/>
          </a:xfrm>
        </p:spPr>
        <p:txBody>
          <a:bodyPr/>
          <a:lstStyle/>
          <a:p>
            <a:pPr eaLnBrk="1" hangingPunct="1"/>
            <a:r>
              <a:rPr lang="en-US" altLang="zh-TW" b="1" dirty="0">
                <a:latin typeface="Times New Roman" pitchFamily="18" charset="0"/>
                <a:ea typeface="標楷體" pitchFamily="65" charset="-120"/>
                <a:cs typeface="Times New Roman" pitchFamily="18" charset="0"/>
              </a:rPr>
              <a:t>while </a:t>
            </a:r>
            <a:r>
              <a:rPr lang="zh-TW" altLang="en-US" b="1" dirty="0">
                <a:latin typeface="Times New Roman" pitchFamily="18" charset="0"/>
                <a:ea typeface="標楷體" pitchFamily="65" charset="-120"/>
                <a:cs typeface="Times New Roman" pitchFamily="18" charset="0"/>
              </a:rPr>
              <a:t>指令格式</a:t>
            </a:r>
            <a:r>
              <a:rPr lang="en-US" altLang="zh-TW" b="1" dirty="0">
                <a:latin typeface="Times New Roman" pitchFamily="18" charset="0"/>
                <a:ea typeface="標楷體" pitchFamily="65" charset="-120"/>
                <a:cs typeface="Times New Roman" pitchFamily="18" charset="0"/>
              </a:rPr>
              <a:t>-Type2</a:t>
            </a:r>
          </a:p>
          <a:p>
            <a:pPr eaLnBrk="1" hangingPunct="1">
              <a:buFont typeface="Wingdings 2" pitchFamily="18" charset="2"/>
              <a:buNone/>
            </a:pPr>
            <a:r>
              <a:rPr lang="en-US" altLang="zh-TW" dirty="0">
                <a:latin typeface="Times New Roman" pitchFamily="18" charset="0"/>
                <a:ea typeface="標楷體" pitchFamily="65" charset="-120"/>
                <a:cs typeface="Times New Roman" pitchFamily="18" charset="0"/>
              </a:rPr>
              <a:t>	do {</a:t>
            </a:r>
            <a:br>
              <a:rPr lang="en-US" altLang="zh-TW" dirty="0">
                <a:latin typeface="Times New Roman" pitchFamily="18" charset="0"/>
                <a:ea typeface="標楷體" pitchFamily="65" charset="-120"/>
                <a:cs typeface="Times New Roman" pitchFamily="18" charset="0"/>
              </a:rPr>
            </a:b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迴圈敘述</a:t>
            </a:r>
            <a:br>
              <a:rPr lang="zh-TW" altLang="en-US" dirty="0">
                <a:latin typeface="Times New Roman" pitchFamily="18" charset="0"/>
                <a:ea typeface="標楷體" pitchFamily="65" charset="-120"/>
                <a:cs typeface="Times New Roman" pitchFamily="18" charset="0"/>
              </a:rPr>
            </a:br>
            <a:r>
              <a:rPr lang="en-US" altLang="zh-TW" dirty="0">
                <a:latin typeface="Times New Roman" pitchFamily="18" charset="0"/>
                <a:ea typeface="標楷體" pitchFamily="65" charset="-120"/>
                <a:cs typeface="Times New Roman" pitchFamily="18" charset="0"/>
              </a:rPr>
              <a:t>} while (</a:t>
            </a:r>
            <a:r>
              <a:rPr lang="zh-TW" altLang="en-US" dirty="0">
                <a:latin typeface="Times New Roman" pitchFamily="18" charset="0"/>
                <a:ea typeface="標楷體" pitchFamily="65" charset="-120"/>
                <a:cs typeface="Times New Roman" pitchFamily="18" charset="0"/>
              </a:rPr>
              <a:t>判斷式</a:t>
            </a:r>
            <a:r>
              <a:rPr lang="en-US" altLang="zh-TW" dirty="0">
                <a:latin typeface="Times New Roman" pitchFamily="18" charset="0"/>
                <a:ea typeface="標楷體" pitchFamily="65" charset="-120"/>
                <a:cs typeface="Times New Roman" pitchFamily="18" charset="0"/>
              </a:rPr>
              <a:t>) ;</a:t>
            </a:r>
          </a:p>
          <a:p>
            <a:pPr eaLnBrk="1" hangingPunct="1"/>
            <a:r>
              <a:rPr lang="zh-TW" altLang="en-US" dirty="0">
                <a:latin typeface="Times New Roman" pitchFamily="18" charset="0"/>
                <a:ea typeface="標楷體" pitchFamily="65" charset="-120"/>
                <a:cs typeface="Times New Roman" pitchFamily="18" charset="0"/>
              </a:rPr>
              <a:t>範例：</a:t>
            </a:r>
            <a:endParaRPr lang="en-US" altLang="zh-TW" dirty="0">
              <a:latin typeface="Times New Roman" pitchFamily="18" charset="0"/>
              <a:ea typeface="標楷體" pitchFamily="65" charset="-120"/>
              <a:cs typeface="Times New Roman" pitchFamily="18" charset="0"/>
            </a:endParaRPr>
          </a:p>
        </p:txBody>
      </p:sp>
      <p:sp>
        <p:nvSpPr>
          <p:cNvPr id="5" name="矩形 4"/>
          <p:cNvSpPr/>
          <p:nvPr/>
        </p:nvSpPr>
        <p:spPr>
          <a:xfrm>
            <a:off x="3000364" y="3643314"/>
            <a:ext cx="4500594" cy="2923877"/>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eaLnBrk="1" hangingPunct="1">
              <a:defRPr/>
            </a:pPr>
            <a:r>
              <a:rPr lang="en-US" altLang="zh-TW" sz="2800" dirty="0">
                <a:latin typeface="Times New Roman" pitchFamily="18" charset="0"/>
                <a:cs typeface="Times New Roman" pitchFamily="18" charset="0"/>
              </a:rPr>
              <a:t>$sum = 0;</a:t>
            </a:r>
          </a:p>
          <a:p>
            <a:pPr eaLnBrk="1" hangingPunct="1">
              <a:defRPr/>
            </a:pPr>
            <a:r>
              <a:rPr lang="en-US" altLang="zh-TW" sz="2800" dirty="0">
                <a:latin typeface="Times New Roman" pitchFamily="18" charset="0"/>
                <a:cs typeface="Times New Roman" pitchFamily="18" charset="0"/>
              </a:rPr>
              <a:t>$</a:t>
            </a:r>
            <a:r>
              <a:rPr lang="en-US" altLang="zh-TW" sz="2800" dirty="0" err="1">
                <a:latin typeface="Times New Roman" pitchFamily="18" charset="0"/>
                <a:cs typeface="Times New Roman" pitchFamily="18" charset="0"/>
              </a:rPr>
              <a:t>i</a:t>
            </a:r>
            <a:r>
              <a:rPr lang="en-US" altLang="zh-TW" sz="2800" dirty="0">
                <a:latin typeface="Times New Roman" pitchFamily="18" charset="0"/>
                <a:cs typeface="Times New Roman" pitchFamily="18" charset="0"/>
              </a:rPr>
              <a:t> = 0;</a:t>
            </a:r>
          </a:p>
          <a:p>
            <a:pPr eaLnBrk="1" hangingPunct="1">
              <a:defRPr/>
            </a:pPr>
            <a:r>
              <a:rPr lang="en-US" altLang="zh-TW" sz="2400" dirty="0">
                <a:latin typeface="Times New Roman" pitchFamily="18" charset="0"/>
                <a:cs typeface="Times New Roman" pitchFamily="18" charset="0"/>
              </a:rPr>
              <a:t> do {</a:t>
            </a:r>
          </a:p>
          <a:p>
            <a:pPr lvl="1" eaLnBrk="1" hangingPunct="1">
              <a:defRPr/>
            </a:pPr>
            <a:r>
              <a:rPr lang="en-US" altLang="zh-TW" sz="2400" dirty="0">
                <a:latin typeface="Times New Roman" pitchFamily="18" charset="0"/>
                <a:cs typeface="Times New Roman" pitchFamily="18" charset="0"/>
              </a:rPr>
              <a:t>$</a:t>
            </a:r>
            <a:r>
              <a:rPr lang="en-US" altLang="zh-TW" sz="2400" dirty="0" err="1">
                <a:latin typeface="Times New Roman" pitchFamily="18" charset="0"/>
                <a:cs typeface="Times New Roman" pitchFamily="18" charset="0"/>
              </a:rPr>
              <a:t>i</a:t>
            </a:r>
            <a:r>
              <a:rPr lang="en-US" altLang="zh-TW" sz="2400" dirty="0">
                <a:latin typeface="Times New Roman" pitchFamily="18" charset="0"/>
                <a:cs typeface="Times New Roman" pitchFamily="18" charset="0"/>
              </a:rPr>
              <a:t>++; 		</a:t>
            </a:r>
          </a:p>
          <a:p>
            <a:pPr lvl="1" eaLnBrk="1" hangingPunct="1">
              <a:defRPr/>
            </a:pPr>
            <a:r>
              <a:rPr lang="en-US" altLang="zh-TW" sz="2400" dirty="0">
                <a:latin typeface="Times New Roman" pitchFamily="18" charset="0"/>
                <a:cs typeface="Times New Roman" pitchFamily="18" charset="0"/>
              </a:rPr>
              <a:t>$sum += $</a:t>
            </a:r>
            <a:r>
              <a:rPr lang="en-US" altLang="zh-TW" sz="2400" dirty="0" err="1">
                <a:latin typeface="Times New Roman" pitchFamily="18" charset="0"/>
                <a:cs typeface="Times New Roman" pitchFamily="18" charset="0"/>
              </a:rPr>
              <a:t>i</a:t>
            </a:r>
            <a:r>
              <a:rPr lang="en-US" altLang="zh-TW" sz="2400" dirty="0">
                <a:latin typeface="Times New Roman" pitchFamily="18" charset="0"/>
                <a:cs typeface="Times New Roman" pitchFamily="18" charset="0"/>
              </a:rPr>
              <a:t>;		</a:t>
            </a:r>
          </a:p>
          <a:p>
            <a:pPr eaLnBrk="1" hangingPunct="1">
              <a:defRPr/>
            </a:pPr>
            <a:r>
              <a:rPr lang="en-US" altLang="zh-TW" sz="2800" dirty="0">
                <a:latin typeface="Times New Roman" pitchFamily="18" charset="0"/>
                <a:cs typeface="Times New Roman" pitchFamily="18" charset="0"/>
              </a:rPr>
              <a:t>} while ($sum&lt;=100);</a:t>
            </a:r>
          </a:p>
          <a:p>
            <a:pPr eaLnBrk="1" hangingPunct="1">
              <a:defRPr/>
            </a:pPr>
            <a:r>
              <a:rPr lang="en-US" altLang="zh-TW" sz="2800" dirty="0">
                <a:latin typeface="Times New Roman" pitchFamily="18" charset="0"/>
                <a:cs typeface="Times New Roman" pitchFamily="18" charset="0"/>
              </a:rPr>
              <a:t>echo "1 + 2 +…+ $</a:t>
            </a:r>
            <a:r>
              <a:rPr lang="en-US" altLang="zh-TW" sz="2800" dirty="0" err="1">
                <a:latin typeface="Times New Roman" pitchFamily="18" charset="0"/>
                <a:cs typeface="Times New Roman" pitchFamily="18" charset="0"/>
              </a:rPr>
              <a:t>i</a:t>
            </a:r>
            <a:r>
              <a:rPr lang="en-US" altLang="zh-TW" sz="2800" dirty="0">
                <a:latin typeface="Times New Roman" pitchFamily="18" charset="0"/>
                <a:cs typeface="Times New Roman" pitchFamily="18" charset="0"/>
              </a:rPr>
              <a:t> = $sum";</a:t>
            </a:r>
          </a:p>
        </p:txBody>
      </p:sp>
      <p:sp>
        <p:nvSpPr>
          <p:cNvPr id="6" name="矩形 5"/>
          <p:cNvSpPr/>
          <p:nvPr/>
        </p:nvSpPr>
        <p:spPr>
          <a:xfrm>
            <a:off x="5286380" y="3214686"/>
            <a:ext cx="2236510"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TW" dirty="0"/>
              <a:t>1 + 2 +…+ 14 = 105</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1DAA94E4-8BB4-40FA-A3B6-953CEE6E5676}" type="slidenum">
              <a:rPr lang="zh-TW" altLang="en-US" sz="1200" smtClean="0">
                <a:solidFill>
                  <a:srgbClr val="B5A788"/>
                </a:solidFill>
              </a:rPr>
              <a:pPr>
                <a:spcBef>
                  <a:spcPct val="0"/>
                </a:spcBef>
                <a:buClrTx/>
                <a:buSzTx/>
                <a:buFontTx/>
                <a:buNone/>
              </a:pPr>
              <a:t>23</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break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a:t>
            </a:r>
          </a:p>
        </p:txBody>
      </p:sp>
      <p:sp>
        <p:nvSpPr>
          <p:cNvPr id="32772" name="內容版面配置區 2"/>
          <p:cNvSpPr>
            <a:spLocks noGrp="1"/>
          </p:cNvSpPr>
          <p:nvPr>
            <p:ph idx="1"/>
          </p:nvPr>
        </p:nvSpPr>
        <p:spPr>
          <a:xfrm>
            <a:off x="1000125" y="1447800"/>
            <a:ext cx="7715250" cy="5410200"/>
          </a:xfrm>
        </p:spPr>
        <p:txBody>
          <a:bodyPr/>
          <a:lstStyle/>
          <a:p>
            <a:pPr eaLnBrk="1" hangingPunct="1"/>
            <a:r>
              <a:rPr lang="en-US" altLang="zh-TW" sz="2800" dirty="0">
                <a:latin typeface="Times New Roman" pitchFamily="18" charset="0"/>
                <a:ea typeface="標楷體" pitchFamily="65" charset="-120"/>
                <a:cs typeface="Times New Roman" pitchFamily="18" charset="0"/>
              </a:rPr>
              <a:t>break</a:t>
            </a:r>
            <a:r>
              <a:rPr lang="zh-TW" altLang="en-US" sz="2800" dirty="0">
                <a:latin typeface="Times New Roman" pitchFamily="18" charset="0"/>
                <a:ea typeface="標楷體" pitchFamily="65" charset="-120"/>
                <a:cs typeface="Times New Roman" pitchFamily="18" charset="0"/>
              </a:rPr>
              <a:t>指令會強迫跳離 </a:t>
            </a:r>
            <a:r>
              <a:rPr lang="en-US" altLang="zh-TW" sz="2800" dirty="0">
                <a:latin typeface="Times New Roman" pitchFamily="18" charset="0"/>
                <a:ea typeface="標楷體" pitchFamily="65" charset="-120"/>
                <a:cs typeface="Times New Roman" pitchFamily="18" charset="0"/>
              </a:rPr>
              <a:t>for</a:t>
            </a:r>
            <a:r>
              <a:rPr lang="zh-TW" altLang="en-US" sz="2800" dirty="0">
                <a:latin typeface="Times New Roman" pitchFamily="18" charset="0"/>
                <a:ea typeface="標楷體" pitchFamily="65" charset="-120"/>
                <a:cs typeface="Times New Roman" pitchFamily="18" charset="0"/>
              </a:rPr>
              <a:t>、</a:t>
            </a:r>
            <a:r>
              <a:rPr lang="en-US" altLang="zh-TW" sz="2800" dirty="0">
                <a:latin typeface="Times New Roman" pitchFamily="18" charset="0"/>
                <a:ea typeface="標楷體" pitchFamily="65" charset="-120"/>
                <a:cs typeface="Times New Roman" pitchFamily="18" charset="0"/>
              </a:rPr>
              <a:t>while </a:t>
            </a:r>
            <a:r>
              <a:rPr lang="zh-TW" altLang="en-US" sz="2800" dirty="0">
                <a:latin typeface="Times New Roman" pitchFamily="18" charset="0"/>
                <a:ea typeface="標楷體" pitchFamily="65" charset="-120"/>
                <a:cs typeface="Times New Roman" pitchFamily="18" charset="0"/>
              </a:rPr>
              <a:t>迴圈及 </a:t>
            </a:r>
            <a:r>
              <a:rPr lang="en-US" altLang="zh-TW" sz="2800" dirty="0">
                <a:latin typeface="Times New Roman" pitchFamily="18" charset="0"/>
                <a:ea typeface="標楷體" pitchFamily="65" charset="-120"/>
                <a:cs typeface="Times New Roman" pitchFamily="18" charset="0"/>
              </a:rPr>
              <a:t>switch </a:t>
            </a:r>
            <a:r>
              <a:rPr lang="zh-TW" altLang="en-US" sz="2800" dirty="0">
                <a:latin typeface="Times New Roman" pitchFamily="18" charset="0"/>
                <a:ea typeface="標楷體" pitchFamily="65" charset="-120"/>
                <a:cs typeface="Times New Roman" pitchFamily="18" charset="0"/>
              </a:rPr>
              <a:t>指令。</a:t>
            </a:r>
          </a:p>
          <a:p>
            <a:pPr eaLnBrk="1" hangingPunct="1"/>
            <a:r>
              <a:rPr lang="zh-TW" altLang="en-US" sz="2800" dirty="0">
                <a:latin typeface="Times New Roman" pitchFamily="18" charset="0"/>
                <a:ea typeface="標楷體" pitchFamily="65" charset="-120"/>
                <a:cs typeface="Times New Roman" pitchFamily="18" charset="0"/>
              </a:rPr>
              <a:t>格式如下</a:t>
            </a:r>
            <a:endParaRPr lang="en-US" altLang="zh-TW" sz="2800" dirty="0">
              <a:latin typeface="Times New Roman" pitchFamily="18" charset="0"/>
              <a:ea typeface="標楷體" pitchFamily="65" charset="-120"/>
              <a:cs typeface="Times New Roman" pitchFamily="18" charset="0"/>
            </a:endParaRPr>
          </a:p>
          <a:p>
            <a:pPr eaLnBrk="1" hangingPunct="1">
              <a:buFont typeface="Wingdings 2" pitchFamily="18" charset="2"/>
              <a:buNone/>
            </a:pPr>
            <a:r>
              <a:rPr lang="en-US" altLang="zh-TW" sz="2800" dirty="0">
                <a:latin typeface="Times New Roman" pitchFamily="18" charset="0"/>
                <a:ea typeface="標楷體" pitchFamily="65" charset="-120"/>
                <a:cs typeface="Times New Roman" pitchFamily="18" charset="0"/>
              </a:rPr>
              <a:t>			break; </a:t>
            </a:r>
          </a:p>
          <a:p>
            <a:pPr eaLnBrk="1" hangingPunct="1">
              <a:buFont typeface="Wingdings 2" pitchFamily="18" charset="2"/>
              <a:buNone/>
            </a:pP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或</a:t>
            </a:r>
            <a:r>
              <a:rPr lang="en-US" altLang="zh-TW" sz="2800" dirty="0">
                <a:latin typeface="Times New Roman" pitchFamily="18" charset="0"/>
                <a:ea typeface="標楷體" pitchFamily="65" charset="-120"/>
                <a:cs typeface="Times New Roman" pitchFamily="18" charset="0"/>
              </a:rPr>
              <a:t>		break  </a:t>
            </a:r>
            <a:r>
              <a:rPr lang="en-US" altLang="zh-TW" sz="2800" i="1" dirty="0">
                <a:latin typeface="Times New Roman" pitchFamily="18" charset="0"/>
                <a:ea typeface="標楷體" pitchFamily="65" charset="-120"/>
                <a:cs typeface="Times New Roman" pitchFamily="18" charset="0"/>
              </a:rPr>
              <a:t>n</a:t>
            </a:r>
            <a:r>
              <a:rPr lang="en-US" altLang="zh-TW" sz="2800" dirty="0">
                <a:latin typeface="Times New Roman" pitchFamily="18" charset="0"/>
                <a:ea typeface="標楷體" pitchFamily="65" charset="-120"/>
                <a:cs typeface="Times New Roman" pitchFamily="18" charset="0"/>
              </a:rPr>
              <a:t>  ;</a:t>
            </a:r>
          </a:p>
          <a:p>
            <a:pPr eaLnBrk="1" hangingPunct="1"/>
            <a:r>
              <a:rPr lang="en-US" altLang="zh-TW" sz="2800" dirty="0">
                <a:latin typeface="Times New Roman" pitchFamily="18" charset="0"/>
                <a:ea typeface="標楷體" pitchFamily="65" charset="-120"/>
                <a:cs typeface="Times New Roman" pitchFamily="18" charset="0"/>
              </a:rPr>
              <a:t>break</a:t>
            </a:r>
            <a:r>
              <a:rPr lang="zh-TW" altLang="en-US" sz="2800" dirty="0">
                <a:latin typeface="Times New Roman" pitchFamily="18" charset="0"/>
                <a:ea typeface="標楷體" pitchFamily="65" charset="-120"/>
                <a:cs typeface="Times New Roman" pitchFamily="18" charset="0"/>
              </a:rPr>
              <a:t>的用法相當簡單</a:t>
            </a: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只要將</a:t>
            </a:r>
            <a:r>
              <a:rPr lang="en-US" altLang="zh-TW" sz="2800" dirty="0">
                <a:latin typeface="Times New Roman" pitchFamily="18" charset="0"/>
                <a:ea typeface="標楷體" pitchFamily="65" charset="-120"/>
                <a:cs typeface="Times New Roman" pitchFamily="18" charset="0"/>
              </a:rPr>
              <a:t>break</a:t>
            </a:r>
            <a:r>
              <a:rPr lang="zh-TW" altLang="en-US" sz="2800" dirty="0">
                <a:latin typeface="Times New Roman" pitchFamily="18" charset="0"/>
                <a:ea typeface="標楷體" pitchFamily="65" charset="-120"/>
                <a:cs typeface="Times New Roman" pitchFamily="18" charset="0"/>
              </a:rPr>
              <a:t>指令寫在要強迫跳離迴圈的地方就可以了。</a:t>
            </a:r>
            <a:endParaRPr lang="en-US" altLang="zh-TW" sz="2800" dirty="0">
              <a:latin typeface="Times New Roman" pitchFamily="18" charset="0"/>
              <a:ea typeface="標楷體" pitchFamily="65" charset="-120"/>
              <a:cs typeface="Times New Roman" pitchFamily="18" charset="0"/>
            </a:endParaRPr>
          </a:p>
          <a:p>
            <a:pPr eaLnBrk="1" hangingPunct="1"/>
            <a:r>
              <a:rPr lang="zh-TW" altLang="en-US" sz="2800" dirty="0">
                <a:latin typeface="Times New Roman" pitchFamily="18" charset="0"/>
                <a:ea typeface="標楷體" pitchFamily="65" charset="-120"/>
                <a:cs typeface="Times New Roman" pitchFamily="18" charset="0"/>
              </a:rPr>
              <a:t>參數 </a:t>
            </a:r>
            <a:r>
              <a:rPr lang="en-US" altLang="zh-TW" sz="2800" i="1" dirty="0">
                <a:latin typeface="Times New Roman" pitchFamily="18" charset="0"/>
                <a:ea typeface="標楷體" pitchFamily="65" charset="-120"/>
                <a:cs typeface="Times New Roman" pitchFamily="18" charset="0"/>
              </a:rPr>
              <a:t>n</a:t>
            </a: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表示跳離迴圈的深度。</a:t>
            </a:r>
          </a:p>
          <a:p>
            <a:pPr eaLnBrk="1" hangingPunct="1"/>
            <a:endParaRPr lang="zh-TW" altLang="en-US" sz="2800" dirty="0">
              <a:latin typeface="Times New Roman" pitchFamily="18" charset="0"/>
              <a:ea typeface="標楷體" pitchFamily="65" charset="-12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96CDD3BE-8382-4562-9FF4-B49140D4E602}" type="slidenum">
              <a:rPr lang="zh-TW" altLang="en-US" sz="1200" smtClean="0">
                <a:solidFill>
                  <a:srgbClr val="B5A788"/>
                </a:solidFill>
              </a:rPr>
              <a:pPr>
                <a:spcBef>
                  <a:spcPct val="0"/>
                </a:spcBef>
                <a:buClrTx/>
                <a:buSzTx/>
                <a:buFontTx/>
                <a:buNone/>
              </a:pPr>
              <a:t>24</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break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a:t>
            </a:r>
          </a:p>
        </p:txBody>
      </p:sp>
      <p:sp>
        <p:nvSpPr>
          <p:cNvPr id="33796" name="內容版面配置區 2"/>
          <p:cNvSpPr>
            <a:spLocks noGrp="1"/>
          </p:cNvSpPr>
          <p:nvPr>
            <p:ph idx="1"/>
          </p:nvPr>
        </p:nvSpPr>
        <p:spPr>
          <a:xfrm>
            <a:off x="1000125" y="1447800"/>
            <a:ext cx="8143875" cy="5410200"/>
          </a:xfrm>
        </p:spPr>
        <p:txBody>
          <a:bodyPr/>
          <a:lstStyle/>
          <a:p>
            <a:pPr eaLnBrk="1" hangingPunct="1"/>
            <a:r>
              <a:rPr lang="en-US" altLang="zh-TW">
                <a:latin typeface="Times New Roman" pitchFamily="18" charset="0"/>
                <a:ea typeface="標楷體" pitchFamily="65" charset="-120"/>
                <a:cs typeface="Times New Roman" pitchFamily="18" charset="0"/>
              </a:rPr>
              <a:t>break </a:t>
            </a:r>
            <a:r>
              <a:rPr lang="zh-TW" altLang="en-US">
                <a:latin typeface="Times New Roman" pitchFamily="18" charset="0"/>
                <a:ea typeface="標楷體" pitchFamily="65" charset="-120"/>
                <a:cs typeface="Times New Roman" pitchFamily="18" charset="0"/>
              </a:rPr>
              <a:t>指令範例 單層</a:t>
            </a:r>
            <a:r>
              <a:rPr lang="en-US" altLang="zh-TW">
                <a:latin typeface="Times New Roman" pitchFamily="18" charset="0"/>
                <a:ea typeface="標楷體" pitchFamily="65" charset="-120"/>
                <a:cs typeface="Times New Roman" pitchFamily="18" charset="0"/>
              </a:rPr>
              <a:t>(n=1)</a:t>
            </a:r>
            <a:endParaRPr lang="zh-TW" altLang="en-US">
              <a:latin typeface="Times New Roman" pitchFamily="18" charset="0"/>
              <a:ea typeface="標楷體" pitchFamily="65" charset="-120"/>
              <a:cs typeface="Times New Roman" pitchFamily="18" charset="0"/>
            </a:endParaRPr>
          </a:p>
        </p:txBody>
      </p:sp>
      <p:sp>
        <p:nvSpPr>
          <p:cNvPr id="4" name="Text Box 2"/>
          <p:cNvSpPr txBox="1">
            <a:spLocks noChangeArrowheads="1"/>
          </p:cNvSpPr>
          <p:nvPr/>
        </p:nvSpPr>
        <p:spPr bwMode="auto">
          <a:xfrm>
            <a:off x="1547664" y="2348880"/>
            <a:ext cx="4968552" cy="415498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eaLnBrk="1" fontAlgn="auto" hangingPunct="1">
              <a:spcBef>
                <a:spcPts val="0"/>
              </a:spcBef>
              <a:spcAft>
                <a:spcPts val="0"/>
              </a:spcAft>
              <a:defRPr/>
            </a:pPr>
            <a:r>
              <a:rPr kumimoji="0" lang="nn-NO" altLang="zh-TW" sz="2400" dirty="0">
                <a:latin typeface="Times New Roman" pitchFamily="18" charset="0"/>
              </a:rPr>
              <a:t>&lt;?php</a:t>
            </a:r>
          </a:p>
          <a:p>
            <a:pPr eaLnBrk="1" fontAlgn="auto" hangingPunct="1">
              <a:spcBef>
                <a:spcPts val="0"/>
              </a:spcBef>
              <a:spcAft>
                <a:spcPts val="0"/>
              </a:spcAft>
              <a:defRPr/>
            </a:pPr>
            <a:r>
              <a:rPr kumimoji="0" lang="nn-NO" altLang="zh-TW" sz="2400" dirty="0">
                <a:latin typeface="Times New Roman" pitchFamily="18" charset="0"/>
              </a:rPr>
              <a:t>$sum = 0;</a:t>
            </a:r>
          </a:p>
          <a:p>
            <a:pPr eaLnBrk="1" fontAlgn="auto" hangingPunct="1">
              <a:spcBef>
                <a:spcPts val="0"/>
              </a:spcBef>
              <a:spcAft>
                <a:spcPts val="0"/>
              </a:spcAft>
              <a:defRPr/>
            </a:pPr>
            <a:r>
              <a:rPr kumimoji="0" lang="nn-NO" altLang="zh-TW" sz="2400" dirty="0">
                <a:latin typeface="Times New Roman" pitchFamily="18" charset="0"/>
              </a:rPr>
              <a:t>$i = 0;</a:t>
            </a:r>
          </a:p>
          <a:p>
            <a:pPr eaLnBrk="1" fontAlgn="auto" hangingPunct="1">
              <a:spcBef>
                <a:spcPts val="0"/>
              </a:spcBef>
              <a:spcAft>
                <a:spcPts val="0"/>
              </a:spcAft>
              <a:defRPr/>
            </a:pPr>
            <a:r>
              <a:rPr kumimoji="0" lang="nn-NO" altLang="zh-TW" sz="2400" dirty="0">
                <a:latin typeface="Times New Roman" pitchFamily="18" charset="0"/>
              </a:rPr>
              <a:t>for (;;) {</a:t>
            </a:r>
          </a:p>
          <a:p>
            <a:pPr eaLnBrk="1" fontAlgn="auto" hangingPunct="1">
              <a:spcBef>
                <a:spcPts val="0"/>
              </a:spcBef>
              <a:spcAft>
                <a:spcPts val="0"/>
              </a:spcAft>
              <a:defRPr/>
            </a:pPr>
            <a:r>
              <a:rPr kumimoji="0" lang="nn-NO" altLang="zh-TW" sz="2400" dirty="0">
                <a:latin typeface="Times New Roman" pitchFamily="18" charset="0"/>
              </a:rPr>
              <a:t>   $i++; 		</a:t>
            </a:r>
          </a:p>
          <a:p>
            <a:pPr eaLnBrk="1" fontAlgn="auto" hangingPunct="1">
              <a:spcBef>
                <a:spcPts val="0"/>
              </a:spcBef>
              <a:spcAft>
                <a:spcPts val="0"/>
              </a:spcAft>
              <a:defRPr/>
            </a:pPr>
            <a:r>
              <a:rPr kumimoji="0" lang="nn-NO" altLang="zh-TW" sz="2400" dirty="0">
                <a:latin typeface="Times New Roman" pitchFamily="18" charset="0"/>
              </a:rPr>
              <a:t>   $sum += $i;</a:t>
            </a:r>
          </a:p>
          <a:p>
            <a:pPr eaLnBrk="1" fontAlgn="auto" hangingPunct="1">
              <a:spcBef>
                <a:spcPts val="0"/>
              </a:spcBef>
              <a:spcAft>
                <a:spcPts val="0"/>
              </a:spcAft>
              <a:defRPr/>
            </a:pPr>
            <a:r>
              <a:rPr kumimoji="0" lang="nn-NO" altLang="zh-TW" sz="2400" dirty="0">
                <a:latin typeface="Times New Roman" pitchFamily="18" charset="0"/>
              </a:rPr>
              <a:t>   if ($sum &gt;= 100)</a:t>
            </a:r>
          </a:p>
          <a:p>
            <a:pPr eaLnBrk="1" fontAlgn="auto" hangingPunct="1">
              <a:spcBef>
                <a:spcPts val="0"/>
              </a:spcBef>
              <a:spcAft>
                <a:spcPts val="0"/>
              </a:spcAft>
              <a:defRPr/>
            </a:pPr>
            <a:r>
              <a:rPr kumimoji="0" lang="nn-NO" altLang="zh-TW" sz="2400" dirty="0">
                <a:latin typeface="Times New Roman" pitchFamily="18" charset="0"/>
              </a:rPr>
              <a:t>        break;	</a:t>
            </a:r>
          </a:p>
          <a:p>
            <a:pPr eaLnBrk="1" fontAlgn="auto" hangingPunct="1">
              <a:spcBef>
                <a:spcPts val="0"/>
              </a:spcBef>
              <a:spcAft>
                <a:spcPts val="0"/>
              </a:spcAft>
              <a:defRPr/>
            </a:pPr>
            <a:r>
              <a:rPr kumimoji="0" lang="nn-NO" altLang="zh-TW" sz="2400" dirty="0">
                <a:latin typeface="Times New Roman" pitchFamily="18" charset="0"/>
              </a:rPr>
              <a:t>} </a:t>
            </a:r>
          </a:p>
          <a:p>
            <a:pPr eaLnBrk="1" fontAlgn="auto" hangingPunct="1">
              <a:spcBef>
                <a:spcPts val="0"/>
              </a:spcBef>
              <a:spcAft>
                <a:spcPts val="0"/>
              </a:spcAft>
              <a:defRPr/>
            </a:pPr>
            <a:r>
              <a:rPr kumimoji="0" lang="nn-NO" altLang="zh-TW" sz="2400" dirty="0">
                <a:latin typeface="Times New Roman" pitchFamily="18" charset="0"/>
              </a:rPr>
              <a:t>echo "1 + 2 +…+ $i = $sum";</a:t>
            </a:r>
          </a:p>
          <a:p>
            <a:pPr eaLnBrk="1" fontAlgn="auto" hangingPunct="1">
              <a:spcBef>
                <a:spcPts val="0"/>
              </a:spcBef>
              <a:spcAft>
                <a:spcPts val="0"/>
              </a:spcAft>
              <a:defRPr/>
            </a:pPr>
            <a:r>
              <a:rPr kumimoji="0" lang="nn-NO" altLang="zh-TW" sz="2400" dirty="0">
                <a:latin typeface="Times New Roman" pitchFamily="18" charset="0"/>
              </a:rPr>
              <a:t>?&gt;</a:t>
            </a:r>
            <a:endParaRPr kumimoji="0" lang="en-US" altLang="zh-TW" sz="2400" dirty="0">
              <a:latin typeface="Times New Roman" pitchFamily="18" charset="0"/>
            </a:endParaRPr>
          </a:p>
        </p:txBody>
      </p:sp>
      <p:sp>
        <p:nvSpPr>
          <p:cNvPr id="7" name="矩形 6"/>
          <p:cNvSpPr/>
          <p:nvPr/>
        </p:nvSpPr>
        <p:spPr>
          <a:xfrm>
            <a:off x="5945500" y="3056421"/>
            <a:ext cx="2236510"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TW" dirty="0"/>
              <a:t>1 + 2 +…+ 14 = 105</a:t>
            </a:r>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9EE3EAD6-D239-4F1F-9660-3BC3209790C2}" type="slidenum">
              <a:rPr lang="zh-TW" altLang="en-US" sz="1200" smtClean="0">
                <a:solidFill>
                  <a:srgbClr val="B5A788"/>
                </a:solidFill>
              </a:rPr>
              <a:pPr>
                <a:spcBef>
                  <a:spcPct val="0"/>
                </a:spcBef>
                <a:buClrTx/>
                <a:buSzTx/>
                <a:buFontTx/>
                <a:buNone/>
              </a:pPr>
              <a:t>25</a:t>
            </a:fld>
            <a:endParaRPr lang="zh-TW" altLang="en-US" sz="1200">
              <a:solidFill>
                <a:srgbClr val="B5A788"/>
              </a:solidFill>
            </a:endParaRPr>
          </a:p>
        </p:txBody>
      </p:sp>
      <p:sp>
        <p:nvSpPr>
          <p:cNvPr id="34819" name="內容版面配置區 2"/>
          <p:cNvSpPr>
            <a:spLocks noGrp="1"/>
          </p:cNvSpPr>
          <p:nvPr>
            <p:ph idx="1"/>
          </p:nvPr>
        </p:nvSpPr>
        <p:spPr>
          <a:xfrm>
            <a:off x="1000125" y="285750"/>
            <a:ext cx="8143875" cy="5410200"/>
          </a:xfrm>
        </p:spPr>
        <p:txBody>
          <a:bodyPr/>
          <a:lstStyle/>
          <a:p>
            <a:pPr eaLnBrk="1" hangingPunct="1"/>
            <a:r>
              <a:rPr lang="en-US" altLang="zh-TW">
                <a:latin typeface="Times New Roman" pitchFamily="18" charset="0"/>
                <a:ea typeface="標楷體" pitchFamily="65" charset="-120"/>
                <a:cs typeface="Times New Roman" pitchFamily="18" charset="0"/>
              </a:rPr>
              <a:t>break </a:t>
            </a:r>
            <a:r>
              <a:rPr lang="zh-TW" altLang="en-US">
                <a:latin typeface="Times New Roman" pitchFamily="18" charset="0"/>
                <a:ea typeface="標楷體" pitchFamily="65" charset="-120"/>
                <a:cs typeface="Times New Roman" pitchFamily="18" charset="0"/>
              </a:rPr>
              <a:t>指令範例 多層</a:t>
            </a:r>
            <a:r>
              <a:rPr lang="en-US" altLang="zh-TW">
                <a:latin typeface="Times New Roman" pitchFamily="18" charset="0"/>
                <a:ea typeface="標楷體" pitchFamily="65" charset="-120"/>
                <a:cs typeface="Times New Roman" pitchFamily="18" charset="0"/>
              </a:rPr>
              <a:t>(n=2)</a:t>
            </a:r>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p:txBody>
      </p:sp>
      <p:sp>
        <p:nvSpPr>
          <p:cNvPr id="4" name="Text Box 2"/>
          <p:cNvSpPr txBox="1">
            <a:spLocks noChangeArrowheads="1"/>
          </p:cNvSpPr>
          <p:nvPr/>
        </p:nvSpPr>
        <p:spPr bwMode="auto">
          <a:xfrm>
            <a:off x="1214414" y="857232"/>
            <a:ext cx="4914900" cy="575468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eaLnBrk="1" fontAlgn="auto" hangingPunct="1">
              <a:spcBef>
                <a:spcPts val="0"/>
              </a:spcBef>
              <a:spcAft>
                <a:spcPts val="0"/>
              </a:spcAft>
              <a:defRPr/>
            </a:pPr>
            <a:r>
              <a:rPr kumimoji="0" lang="en-US" altLang="zh-TW" sz="1600" dirty="0">
                <a:latin typeface="Times New Roman" pitchFamily="18" charset="0"/>
              </a:rPr>
              <a:t>1: &lt;html&gt;</a:t>
            </a:r>
          </a:p>
          <a:p>
            <a:pPr eaLnBrk="1" fontAlgn="auto" hangingPunct="1">
              <a:spcBef>
                <a:spcPts val="0"/>
              </a:spcBef>
              <a:spcAft>
                <a:spcPts val="0"/>
              </a:spcAft>
              <a:defRPr/>
            </a:pPr>
            <a:r>
              <a:rPr kumimoji="0" lang="en-US" altLang="zh-TW" sz="1600" dirty="0">
                <a:latin typeface="Times New Roman" pitchFamily="18" charset="0"/>
              </a:rPr>
              <a:t>2: &lt;title&gt;Break&lt;/title&gt;</a:t>
            </a:r>
          </a:p>
          <a:p>
            <a:pPr eaLnBrk="1" fontAlgn="auto" hangingPunct="1">
              <a:spcBef>
                <a:spcPts val="0"/>
              </a:spcBef>
              <a:spcAft>
                <a:spcPts val="0"/>
              </a:spcAft>
              <a:defRPr/>
            </a:pPr>
            <a:r>
              <a:rPr kumimoji="0" lang="en-US" altLang="zh-TW" sz="1600" dirty="0">
                <a:latin typeface="Times New Roman" pitchFamily="18" charset="0"/>
              </a:rPr>
              <a:t>3: &lt;body&gt;</a:t>
            </a:r>
          </a:p>
          <a:p>
            <a:pPr eaLnBrk="1" fontAlgn="auto" hangingPunct="1">
              <a:spcBef>
                <a:spcPts val="0"/>
              </a:spcBef>
              <a:spcAft>
                <a:spcPts val="0"/>
              </a:spcAft>
              <a:defRPr/>
            </a:pPr>
            <a:r>
              <a:rPr kumimoji="0" lang="en-US" altLang="zh-TW" sz="1600" dirty="0">
                <a:latin typeface="Times New Roman" pitchFamily="18" charset="0"/>
              </a:rPr>
              <a:t>4: &lt;?</a:t>
            </a:r>
            <a:r>
              <a:rPr kumimoji="0" lang="en-US" altLang="zh-TW" sz="1600" dirty="0" err="1">
                <a:latin typeface="Times New Roman" pitchFamily="18" charset="0"/>
              </a:rPr>
              <a:t>php</a:t>
            </a:r>
            <a:endParaRPr kumimoji="0" lang="en-US" altLang="zh-TW" sz="1600" dirty="0">
              <a:latin typeface="Times New Roman" pitchFamily="18" charset="0"/>
            </a:endParaRPr>
          </a:p>
          <a:p>
            <a:pPr eaLnBrk="1" fontAlgn="auto" hangingPunct="1">
              <a:spcBef>
                <a:spcPts val="0"/>
              </a:spcBef>
              <a:spcAft>
                <a:spcPts val="0"/>
              </a:spcAft>
              <a:defRPr/>
            </a:pPr>
            <a:r>
              <a:rPr kumimoji="0" lang="en-US" altLang="zh-TW" sz="1600" dirty="0">
                <a:latin typeface="Times New Roman" pitchFamily="18" charset="0"/>
              </a:rPr>
              <a:t>5: echo "======= break ======= &lt;</a:t>
            </a:r>
            <a:r>
              <a:rPr kumimoji="0" lang="en-US" altLang="zh-TW" sz="1600" dirty="0" err="1">
                <a:latin typeface="Times New Roman" pitchFamily="18" charset="0"/>
              </a:rPr>
              <a:t>br</a:t>
            </a:r>
            <a:r>
              <a:rPr kumimoji="0" lang="en-US" altLang="zh-TW" sz="1600" dirty="0">
                <a:latin typeface="Times New Roman" pitchFamily="18" charset="0"/>
              </a:rPr>
              <a:t>&gt;\n" ;</a:t>
            </a:r>
          </a:p>
          <a:p>
            <a:pPr eaLnBrk="1" fontAlgn="auto" hangingPunct="1">
              <a:spcBef>
                <a:spcPts val="0"/>
              </a:spcBef>
              <a:spcAft>
                <a:spcPts val="0"/>
              </a:spcAft>
              <a:defRPr/>
            </a:pPr>
            <a:r>
              <a:rPr kumimoji="0" lang="en-US" altLang="zh-TW" sz="1600" dirty="0">
                <a:latin typeface="Times New Roman" pitchFamily="18" charset="0"/>
              </a:rPr>
              <a:t>6: for ($a=1; $a&lt;=3; $a++) {                  //</a:t>
            </a:r>
            <a:r>
              <a:rPr kumimoji="0" lang="zh-TW" altLang="en-US" sz="1600" dirty="0">
                <a:latin typeface="Times New Roman" pitchFamily="18" charset="0"/>
              </a:rPr>
              <a:t>第一層迴圈</a:t>
            </a:r>
          </a:p>
          <a:p>
            <a:pPr eaLnBrk="1" fontAlgn="auto" hangingPunct="1">
              <a:spcBef>
                <a:spcPts val="0"/>
              </a:spcBef>
              <a:spcAft>
                <a:spcPts val="0"/>
              </a:spcAft>
              <a:defRPr/>
            </a:pPr>
            <a:r>
              <a:rPr kumimoji="0" lang="en-US" altLang="zh-TW" sz="1600" dirty="0">
                <a:latin typeface="Times New Roman" pitchFamily="18" charset="0"/>
              </a:rPr>
              <a:t>7:    for ($b=1; $b&lt;=10 ; $b++) {             //</a:t>
            </a:r>
            <a:r>
              <a:rPr kumimoji="0" lang="zh-TW" altLang="en-US" sz="1600" dirty="0">
                <a:latin typeface="Times New Roman" pitchFamily="18" charset="0"/>
              </a:rPr>
              <a:t>第二層迴圈</a:t>
            </a:r>
          </a:p>
          <a:p>
            <a:pPr eaLnBrk="1" fontAlgn="auto" hangingPunct="1">
              <a:spcBef>
                <a:spcPts val="0"/>
              </a:spcBef>
              <a:spcAft>
                <a:spcPts val="0"/>
              </a:spcAft>
              <a:defRPr/>
            </a:pPr>
            <a:r>
              <a:rPr kumimoji="0" lang="en-US" altLang="zh-TW" sz="1600" dirty="0">
                <a:latin typeface="Times New Roman" pitchFamily="18" charset="0"/>
              </a:rPr>
              <a:t>8:       echo "A = $a   B=$b &lt;</a:t>
            </a:r>
            <a:r>
              <a:rPr kumimoji="0" lang="en-US" altLang="zh-TW" sz="1600" dirty="0" err="1">
                <a:latin typeface="Times New Roman" pitchFamily="18" charset="0"/>
              </a:rPr>
              <a:t>br</a:t>
            </a:r>
            <a:r>
              <a:rPr kumimoji="0" lang="en-US" altLang="zh-TW" sz="1600" dirty="0">
                <a:latin typeface="Times New Roman" pitchFamily="18" charset="0"/>
              </a:rPr>
              <a:t>&gt;\n" ;</a:t>
            </a:r>
          </a:p>
          <a:p>
            <a:pPr eaLnBrk="1" fontAlgn="auto" hangingPunct="1">
              <a:spcBef>
                <a:spcPts val="0"/>
              </a:spcBef>
              <a:spcAft>
                <a:spcPts val="0"/>
              </a:spcAft>
              <a:defRPr/>
            </a:pPr>
            <a:r>
              <a:rPr kumimoji="0" lang="en-US" altLang="zh-TW" sz="1600" dirty="0">
                <a:latin typeface="Times New Roman" pitchFamily="18" charset="0"/>
              </a:rPr>
              <a:t>9:       if ($b==3) </a:t>
            </a:r>
            <a:r>
              <a:rPr kumimoji="0" lang="en-US" altLang="zh-TW" sz="1600" b="1" dirty="0">
                <a:latin typeface="Times New Roman" pitchFamily="18" charset="0"/>
              </a:rPr>
              <a:t>break</a:t>
            </a:r>
            <a:r>
              <a:rPr kumimoji="0" lang="en-US" altLang="zh-TW" sz="1600" dirty="0">
                <a:latin typeface="Times New Roman" pitchFamily="18" charset="0"/>
              </a:rPr>
              <a:t> ;</a:t>
            </a:r>
          </a:p>
          <a:p>
            <a:pPr eaLnBrk="1" fontAlgn="auto" hangingPunct="1">
              <a:spcBef>
                <a:spcPts val="0"/>
              </a:spcBef>
              <a:spcAft>
                <a:spcPts val="0"/>
              </a:spcAft>
              <a:defRPr/>
            </a:pPr>
            <a:r>
              <a:rPr kumimoji="0" lang="en-US" altLang="zh-TW" sz="1600" dirty="0">
                <a:latin typeface="Times New Roman" pitchFamily="18" charset="0"/>
              </a:rPr>
              <a:t>10:    } </a:t>
            </a:r>
          </a:p>
          <a:p>
            <a:pPr eaLnBrk="1" fontAlgn="auto" hangingPunct="1">
              <a:spcBef>
                <a:spcPts val="0"/>
              </a:spcBef>
              <a:spcAft>
                <a:spcPts val="0"/>
              </a:spcAft>
              <a:defRPr/>
            </a:pPr>
            <a:r>
              <a:rPr kumimoji="0" lang="en-US" altLang="zh-TW" sz="1600" dirty="0">
                <a:latin typeface="Times New Roman" pitchFamily="18" charset="0"/>
              </a:rPr>
              <a:t>11:    echo "--------------- &lt;</a:t>
            </a:r>
            <a:r>
              <a:rPr kumimoji="0" lang="en-US" altLang="zh-TW" sz="1600" dirty="0" err="1">
                <a:latin typeface="Times New Roman" pitchFamily="18" charset="0"/>
              </a:rPr>
              <a:t>br</a:t>
            </a:r>
            <a:r>
              <a:rPr kumimoji="0" lang="en-US" altLang="zh-TW" sz="1600" dirty="0">
                <a:latin typeface="Times New Roman" pitchFamily="18" charset="0"/>
              </a:rPr>
              <a:t>&gt;" ;</a:t>
            </a:r>
          </a:p>
          <a:p>
            <a:pPr eaLnBrk="1" fontAlgn="auto" hangingPunct="1">
              <a:spcBef>
                <a:spcPts val="0"/>
              </a:spcBef>
              <a:spcAft>
                <a:spcPts val="0"/>
              </a:spcAft>
              <a:defRPr/>
            </a:pPr>
            <a:r>
              <a:rPr kumimoji="0" lang="en-US" altLang="zh-TW" sz="1600" dirty="0">
                <a:latin typeface="Times New Roman" pitchFamily="18" charset="0"/>
              </a:rPr>
              <a:t>12: }</a:t>
            </a:r>
          </a:p>
          <a:p>
            <a:pPr eaLnBrk="1" fontAlgn="auto" hangingPunct="1">
              <a:spcBef>
                <a:spcPts val="0"/>
              </a:spcBef>
              <a:spcAft>
                <a:spcPts val="0"/>
              </a:spcAft>
              <a:defRPr/>
            </a:pPr>
            <a:r>
              <a:rPr kumimoji="0" lang="en-US" altLang="zh-TW" sz="1600" dirty="0">
                <a:latin typeface="Times New Roman" pitchFamily="18" charset="0"/>
              </a:rPr>
              <a:t>13: echo "&lt;p&gt;";</a:t>
            </a:r>
          </a:p>
          <a:p>
            <a:pPr eaLnBrk="1" fontAlgn="auto" hangingPunct="1">
              <a:spcBef>
                <a:spcPts val="0"/>
              </a:spcBef>
              <a:spcAft>
                <a:spcPts val="0"/>
              </a:spcAft>
              <a:defRPr/>
            </a:pPr>
            <a:r>
              <a:rPr kumimoji="0" lang="en-US" altLang="zh-TW" sz="1600" dirty="0">
                <a:latin typeface="Times New Roman" pitchFamily="18" charset="0"/>
              </a:rPr>
              <a:t>14: echo "====== break 2 ====== &lt;</a:t>
            </a:r>
            <a:r>
              <a:rPr kumimoji="0" lang="en-US" altLang="zh-TW" sz="1600" dirty="0" err="1">
                <a:latin typeface="Times New Roman" pitchFamily="18" charset="0"/>
              </a:rPr>
              <a:t>br</a:t>
            </a:r>
            <a:r>
              <a:rPr kumimoji="0" lang="en-US" altLang="zh-TW" sz="1600" dirty="0">
                <a:latin typeface="Times New Roman" pitchFamily="18" charset="0"/>
              </a:rPr>
              <a:t>&gt;\n" ;</a:t>
            </a:r>
          </a:p>
          <a:p>
            <a:pPr eaLnBrk="1" fontAlgn="auto" hangingPunct="1">
              <a:spcBef>
                <a:spcPts val="0"/>
              </a:spcBef>
              <a:spcAft>
                <a:spcPts val="0"/>
              </a:spcAft>
              <a:defRPr/>
            </a:pPr>
            <a:r>
              <a:rPr kumimoji="0" lang="en-US" altLang="zh-TW" sz="1600" dirty="0">
                <a:latin typeface="Times New Roman" pitchFamily="18" charset="0"/>
              </a:rPr>
              <a:t>15: for ($a=1; $a&lt;=3; $a++) {                  //</a:t>
            </a:r>
            <a:r>
              <a:rPr kumimoji="0" lang="zh-TW" altLang="en-US" sz="1600" dirty="0">
                <a:latin typeface="Times New Roman" pitchFamily="18" charset="0"/>
              </a:rPr>
              <a:t>第一層迴圈</a:t>
            </a:r>
          </a:p>
          <a:p>
            <a:pPr eaLnBrk="1" fontAlgn="auto" hangingPunct="1">
              <a:spcBef>
                <a:spcPts val="0"/>
              </a:spcBef>
              <a:spcAft>
                <a:spcPts val="0"/>
              </a:spcAft>
              <a:defRPr/>
            </a:pPr>
            <a:r>
              <a:rPr kumimoji="0" lang="en-US" altLang="zh-TW" sz="1600" dirty="0">
                <a:latin typeface="Times New Roman" pitchFamily="18" charset="0"/>
              </a:rPr>
              <a:t>16:     for ($b=1; $b&lt;=10 ; $b++) {             //</a:t>
            </a:r>
            <a:r>
              <a:rPr kumimoji="0" lang="zh-TW" altLang="en-US" sz="1600" dirty="0">
                <a:latin typeface="Times New Roman" pitchFamily="18" charset="0"/>
              </a:rPr>
              <a:t>第二層迴圈</a:t>
            </a:r>
          </a:p>
          <a:p>
            <a:pPr eaLnBrk="1" fontAlgn="auto" hangingPunct="1">
              <a:spcBef>
                <a:spcPts val="0"/>
              </a:spcBef>
              <a:spcAft>
                <a:spcPts val="0"/>
              </a:spcAft>
              <a:defRPr/>
            </a:pPr>
            <a:r>
              <a:rPr kumimoji="0" lang="en-US" altLang="zh-TW" sz="1600" dirty="0">
                <a:latin typeface="Times New Roman" pitchFamily="18" charset="0"/>
              </a:rPr>
              <a:t>17:        echo "A = $a   B=$b &lt;</a:t>
            </a:r>
            <a:r>
              <a:rPr kumimoji="0" lang="en-US" altLang="zh-TW" sz="1600" dirty="0" err="1">
                <a:latin typeface="Times New Roman" pitchFamily="18" charset="0"/>
              </a:rPr>
              <a:t>br</a:t>
            </a:r>
            <a:r>
              <a:rPr kumimoji="0" lang="en-US" altLang="zh-TW" sz="1600" dirty="0">
                <a:latin typeface="Times New Roman" pitchFamily="18" charset="0"/>
              </a:rPr>
              <a:t>&gt;\n" ;</a:t>
            </a:r>
          </a:p>
          <a:p>
            <a:pPr eaLnBrk="1" fontAlgn="auto" hangingPunct="1">
              <a:spcBef>
                <a:spcPts val="0"/>
              </a:spcBef>
              <a:spcAft>
                <a:spcPts val="0"/>
              </a:spcAft>
              <a:defRPr/>
            </a:pPr>
            <a:r>
              <a:rPr kumimoji="0" lang="en-US" altLang="zh-TW" sz="1600" dirty="0">
                <a:latin typeface="Times New Roman" pitchFamily="18" charset="0"/>
              </a:rPr>
              <a:t>18:       if ($b==3) </a:t>
            </a:r>
            <a:r>
              <a:rPr kumimoji="0" lang="en-US" altLang="zh-TW" sz="1600" b="1" dirty="0">
                <a:latin typeface="Times New Roman" pitchFamily="18" charset="0"/>
              </a:rPr>
              <a:t>break 2 </a:t>
            </a:r>
            <a:r>
              <a:rPr kumimoji="0" lang="en-US" altLang="zh-TW" sz="1600" dirty="0">
                <a:latin typeface="Times New Roman" pitchFamily="18" charset="0"/>
              </a:rPr>
              <a:t>;</a:t>
            </a:r>
          </a:p>
          <a:p>
            <a:pPr eaLnBrk="1" fontAlgn="auto" hangingPunct="1">
              <a:spcBef>
                <a:spcPts val="0"/>
              </a:spcBef>
              <a:spcAft>
                <a:spcPts val="0"/>
              </a:spcAft>
              <a:defRPr/>
            </a:pPr>
            <a:r>
              <a:rPr kumimoji="0" lang="en-US" altLang="zh-TW" sz="1600" dirty="0">
                <a:latin typeface="Times New Roman" pitchFamily="18" charset="0"/>
              </a:rPr>
              <a:t>19:    }  </a:t>
            </a:r>
          </a:p>
          <a:p>
            <a:pPr eaLnBrk="1" fontAlgn="auto" hangingPunct="1">
              <a:spcBef>
                <a:spcPts val="0"/>
              </a:spcBef>
              <a:spcAft>
                <a:spcPts val="0"/>
              </a:spcAft>
              <a:defRPr/>
            </a:pPr>
            <a:r>
              <a:rPr kumimoji="0" lang="en-US" altLang="zh-TW" sz="1600" dirty="0">
                <a:latin typeface="Times New Roman" pitchFamily="18" charset="0"/>
              </a:rPr>
              <a:t>20: }</a:t>
            </a:r>
          </a:p>
          <a:p>
            <a:pPr eaLnBrk="1" fontAlgn="auto" hangingPunct="1">
              <a:spcBef>
                <a:spcPts val="0"/>
              </a:spcBef>
              <a:spcAft>
                <a:spcPts val="0"/>
              </a:spcAft>
              <a:defRPr/>
            </a:pPr>
            <a:r>
              <a:rPr kumimoji="0" lang="en-US" altLang="zh-TW" sz="1600" dirty="0">
                <a:latin typeface="Times New Roman" pitchFamily="18" charset="0"/>
              </a:rPr>
              <a:t>21: ?&gt;</a:t>
            </a:r>
          </a:p>
          <a:p>
            <a:pPr eaLnBrk="1" fontAlgn="auto" hangingPunct="1">
              <a:spcBef>
                <a:spcPts val="0"/>
              </a:spcBef>
              <a:spcAft>
                <a:spcPts val="0"/>
              </a:spcAft>
              <a:defRPr/>
            </a:pPr>
            <a:r>
              <a:rPr kumimoji="0" lang="en-US" altLang="zh-TW" sz="1600" dirty="0">
                <a:latin typeface="Times New Roman" pitchFamily="18" charset="0"/>
              </a:rPr>
              <a:t>22: &lt;/body&gt;</a:t>
            </a:r>
          </a:p>
          <a:p>
            <a:pPr eaLnBrk="1" fontAlgn="auto" hangingPunct="1">
              <a:spcBef>
                <a:spcPts val="0"/>
              </a:spcBef>
              <a:spcAft>
                <a:spcPts val="0"/>
              </a:spcAft>
              <a:defRPr/>
            </a:pPr>
            <a:r>
              <a:rPr kumimoji="0" lang="en-US" altLang="zh-TW" sz="1600" dirty="0">
                <a:latin typeface="Times New Roman" pitchFamily="18" charset="0"/>
              </a:rPr>
              <a:t>23: &lt;/html&gt;</a:t>
            </a:r>
          </a:p>
        </p:txBody>
      </p:sp>
      <p:pic>
        <p:nvPicPr>
          <p:cNvPr id="34823" name="Picture 8" descr="D:\kevin\phpbook\NewVerson2004\Done\zip\tif_ch5_20\ch12\12-11.tif"/>
          <p:cNvPicPr>
            <a:picLocks noChangeAspect="1" noChangeArrowheads="1"/>
          </p:cNvPicPr>
          <p:nvPr/>
        </p:nvPicPr>
        <p:blipFill rotWithShape="1">
          <a:blip r:embed="rId2">
            <a:extLst>
              <a:ext uri="{28A0092B-C50C-407E-A947-70E740481C1C}">
                <a14:useLocalDpi xmlns:a14="http://schemas.microsoft.com/office/drawing/2010/main" val="0"/>
              </a:ext>
            </a:extLst>
          </a:blip>
          <a:srcRect l="1626" t="22105" r="60390" b="9669"/>
          <a:stretch/>
        </p:blipFill>
        <p:spPr bwMode="auto">
          <a:xfrm>
            <a:off x="6444208" y="1052736"/>
            <a:ext cx="2376264" cy="45659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93A5832F-7299-44CD-A3C2-311964AC852C}" type="slidenum">
              <a:rPr lang="zh-TW" altLang="en-US" sz="1600" smtClean="0"/>
              <a:pPr>
                <a:spcBef>
                  <a:spcPct val="0"/>
                </a:spcBef>
                <a:buClrTx/>
                <a:buSzTx/>
                <a:buFontTx/>
                <a:buNone/>
              </a:pPr>
              <a:t>26</a:t>
            </a:fld>
            <a:endParaRPr lang="zh-TW" altLang="en-US" sz="1600"/>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continue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a:t>
            </a:r>
          </a:p>
        </p:txBody>
      </p:sp>
      <p:sp>
        <p:nvSpPr>
          <p:cNvPr id="35844" name="內容版面配置區 2"/>
          <p:cNvSpPr>
            <a:spLocks noGrp="1"/>
          </p:cNvSpPr>
          <p:nvPr>
            <p:ph idx="1"/>
          </p:nvPr>
        </p:nvSpPr>
        <p:spPr>
          <a:xfrm>
            <a:off x="1000125" y="1447800"/>
            <a:ext cx="7500938" cy="4552950"/>
          </a:xfrm>
        </p:spPr>
        <p:txBody>
          <a:bodyPr/>
          <a:lstStyle/>
          <a:p>
            <a:pPr eaLnBrk="1" hangingPunct="1"/>
            <a:r>
              <a:rPr lang="en-US" altLang="zh-TW" sz="2400" dirty="0">
                <a:latin typeface="Times New Roman" pitchFamily="18" charset="0"/>
                <a:ea typeface="標楷體" pitchFamily="65" charset="-120"/>
                <a:cs typeface="Times New Roman" pitchFamily="18" charset="0"/>
              </a:rPr>
              <a:t>continue </a:t>
            </a:r>
            <a:r>
              <a:rPr lang="zh-TW" altLang="en-US" sz="2400" dirty="0">
                <a:latin typeface="Times New Roman" pitchFamily="18" charset="0"/>
                <a:ea typeface="標楷體" pitchFamily="65" charset="-120"/>
                <a:cs typeface="Times New Roman" pitchFamily="18" charset="0"/>
              </a:rPr>
              <a:t>指令會忽略 </a:t>
            </a:r>
            <a:r>
              <a:rPr lang="en-US" altLang="zh-TW" sz="2400" dirty="0">
                <a:latin typeface="Times New Roman" pitchFamily="18" charset="0"/>
                <a:ea typeface="標楷體" pitchFamily="65" charset="-120"/>
                <a:cs typeface="Times New Roman" pitchFamily="18" charset="0"/>
              </a:rPr>
              <a:t>continue </a:t>
            </a:r>
            <a:r>
              <a:rPr lang="zh-TW" altLang="en-US" sz="2400" dirty="0">
                <a:latin typeface="Times New Roman" pitchFamily="18" charset="0"/>
                <a:ea typeface="標楷體" pitchFamily="65" charset="-120"/>
                <a:cs typeface="Times New Roman" pitchFamily="18" charset="0"/>
              </a:rPr>
              <a:t>以下的迴圈敘述回到迴圈起始位置繼續執行迴圈。</a:t>
            </a:r>
          </a:p>
          <a:p>
            <a:pPr eaLnBrk="1" hangingPunct="1"/>
            <a:r>
              <a:rPr lang="zh-TW" altLang="en-US" sz="2400" dirty="0">
                <a:latin typeface="Times New Roman" pitchFamily="18" charset="0"/>
                <a:ea typeface="標楷體" pitchFamily="65" charset="-120"/>
                <a:cs typeface="Times New Roman" pitchFamily="18" charset="0"/>
              </a:rPr>
              <a:t>格式</a:t>
            </a:r>
            <a:endParaRPr lang="en-US" altLang="zh-TW" sz="2400" dirty="0">
              <a:latin typeface="Times New Roman" pitchFamily="18" charset="0"/>
              <a:ea typeface="標楷體" pitchFamily="65" charset="-120"/>
              <a:cs typeface="Times New Roman" pitchFamily="18" charset="0"/>
            </a:endParaRPr>
          </a:p>
          <a:p>
            <a:pPr eaLnBrk="1" hangingPunct="1">
              <a:buFont typeface="Wingdings 2" pitchFamily="18" charset="2"/>
              <a:buNone/>
            </a:pPr>
            <a:r>
              <a:rPr lang="en-US" altLang="zh-TW" sz="2400" dirty="0">
                <a:latin typeface="Times New Roman" pitchFamily="18" charset="0"/>
                <a:ea typeface="標楷體" pitchFamily="65" charset="-120"/>
                <a:cs typeface="Times New Roman" pitchFamily="18" charset="0"/>
              </a:rPr>
              <a:t>		continue;</a:t>
            </a:r>
            <a:endParaRPr lang="en-US" altLang="zh-TW" sz="1800" dirty="0">
              <a:latin typeface="Times New Roman" pitchFamily="18" charset="0"/>
              <a:ea typeface="標楷體" pitchFamily="65" charset="-120"/>
              <a:cs typeface="Times New Roman" pitchFamily="18" charset="0"/>
            </a:endParaRPr>
          </a:p>
          <a:p>
            <a:pPr eaLnBrk="1" hangingPunct="1">
              <a:buFont typeface="Wingdings 2" pitchFamily="18" charset="2"/>
              <a:buNone/>
            </a:pPr>
            <a:r>
              <a:rPr lang="en-US" altLang="zh-TW" sz="2400" dirty="0">
                <a:latin typeface="Times New Roman" pitchFamily="18" charset="0"/>
                <a:ea typeface="標楷體" pitchFamily="65" charset="-120"/>
                <a:cs typeface="Times New Roman" pitchFamily="18" charset="0"/>
              </a:rPr>
              <a:t>		continue </a:t>
            </a:r>
            <a:r>
              <a:rPr lang="en-US" altLang="zh-TW" sz="2400" i="1" dirty="0">
                <a:latin typeface="Times New Roman" pitchFamily="18" charset="0"/>
                <a:ea typeface="標楷體" pitchFamily="65" charset="-120"/>
                <a:cs typeface="Times New Roman" pitchFamily="18" charset="0"/>
              </a:rPr>
              <a:t>n</a:t>
            </a:r>
            <a:r>
              <a:rPr lang="en-US" altLang="zh-TW" sz="2400" dirty="0">
                <a:latin typeface="Times New Roman" pitchFamily="18" charset="0"/>
                <a:ea typeface="標楷體" pitchFamily="65" charset="-120"/>
                <a:cs typeface="Times New Roman" pitchFamily="18" charset="0"/>
              </a:rPr>
              <a:t> ;</a:t>
            </a:r>
          </a:p>
          <a:p>
            <a:pPr eaLnBrk="1" hangingPunct="1"/>
            <a:r>
              <a:rPr lang="en-US" altLang="zh-TW" sz="2400" dirty="0">
                <a:latin typeface="Times New Roman" pitchFamily="18" charset="0"/>
                <a:ea typeface="標楷體" pitchFamily="65" charset="-120"/>
                <a:cs typeface="Times New Roman" pitchFamily="18" charset="0"/>
              </a:rPr>
              <a:t>continue </a:t>
            </a:r>
            <a:r>
              <a:rPr lang="zh-TW" altLang="en-US" sz="2400" dirty="0">
                <a:latin typeface="Times New Roman" pitchFamily="18" charset="0"/>
                <a:ea typeface="標楷體" pitchFamily="65" charset="-120"/>
                <a:cs typeface="Times New Roman" pitchFamily="18" charset="0"/>
              </a:rPr>
              <a:t>指令會忽略所在位置以下的迴圈敘述回到迴圈起始位置繼續執行迴圈。 </a:t>
            </a:r>
            <a:endParaRPr lang="en-US" altLang="zh-TW" sz="2400" dirty="0">
              <a:latin typeface="Times New Roman" pitchFamily="18" charset="0"/>
              <a:ea typeface="標楷體" pitchFamily="65" charset="-120"/>
              <a:cs typeface="Times New Roman" pitchFamily="18" charset="0"/>
            </a:endParaRPr>
          </a:p>
          <a:p>
            <a:pPr eaLnBrk="1" hangingPunct="1"/>
            <a:r>
              <a:rPr lang="en-US" altLang="zh-TW" sz="2400" i="1" dirty="0">
                <a:latin typeface="Times New Roman" pitchFamily="18" charset="0"/>
                <a:ea typeface="標楷體" pitchFamily="65" charset="-120"/>
                <a:cs typeface="Times New Roman" pitchFamily="18" charset="0"/>
              </a:rPr>
              <a:t>n</a:t>
            </a:r>
            <a:r>
              <a:rPr lang="en-US" altLang="zh-TW" sz="2400" dirty="0">
                <a:latin typeface="Times New Roman" pitchFamily="18" charset="0"/>
                <a:ea typeface="標楷體" pitchFamily="65" charset="-120"/>
                <a:cs typeface="Times New Roman" pitchFamily="18" charset="0"/>
              </a:rPr>
              <a:t> </a:t>
            </a:r>
            <a:r>
              <a:rPr lang="zh-TW" altLang="en-US" sz="2400" dirty="0">
                <a:latin typeface="Times New Roman" pitchFamily="18" charset="0"/>
                <a:ea typeface="標楷體" pitchFamily="65" charset="-120"/>
                <a:cs typeface="Times New Roman" pitchFamily="18" charset="0"/>
              </a:rPr>
              <a:t>代表跳離的層數</a:t>
            </a:r>
            <a:r>
              <a:rPr lang="en-US" altLang="zh-TW" sz="2400" dirty="0">
                <a:latin typeface="Times New Roman" pitchFamily="18" charset="0"/>
                <a:ea typeface="標楷體" pitchFamily="65" charset="-120"/>
                <a:cs typeface="Times New Roman" pitchFamily="18" charset="0"/>
              </a:rPr>
              <a:t>, </a:t>
            </a:r>
            <a:r>
              <a:rPr lang="zh-TW" altLang="en-US" sz="2400" dirty="0">
                <a:latin typeface="Times New Roman" pitchFamily="18" charset="0"/>
                <a:ea typeface="標楷體" pitchFamily="65" charset="-120"/>
                <a:cs typeface="Times New Roman" pitchFamily="18" charset="0"/>
              </a:rPr>
              <a:t>當 </a:t>
            </a:r>
            <a:r>
              <a:rPr lang="en-US" altLang="zh-TW" sz="2400" i="1" dirty="0">
                <a:latin typeface="Times New Roman" pitchFamily="18" charset="0"/>
                <a:ea typeface="標楷體" pitchFamily="65" charset="-120"/>
                <a:cs typeface="Times New Roman" pitchFamily="18" charset="0"/>
              </a:rPr>
              <a:t>n</a:t>
            </a:r>
            <a:r>
              <a:rPr lang="en-US" altLang="zh-TW" sz="2400" dirty="0">
                <a:latin typeface="Times New Roman" pitchFamily="18" charset="0"/>
                <a:ea typeface="標楷體" pitchFamily="65" charset="-120"/>
                <a:cs typeface="Times New Roman" pitchFamily="18" charset="0"/>
              </a:rPr>
              <a:t> </a:t>
            </a:r>
            <a:r>
              <a:rPr lang="zh-TW" altLang="en-US" sz="2400" dirty="0">
                <a:latin typeface="Times New Roman" pitchFamily="18" charset="0"/>
                <a:ea typeface="標楷體" pitchFamily="65" charset="-120"/>
                <a:cs typeface="Times New Roman" pitchFamily="18" charset="0"/>
              </a:rPr>
              <a:t>忽略不寫時表示 </a:t>
            </a:r>
            <a:r>
              <a:rPr lang="en-US" altLang="zh-TW" sz="2400" i="1" dirty="0">
                <a:latin typeface="Times New Roman" pitchFamily="18" charset="0"/>
                <a:ea typeface="標楷體" pitchFamily="65" charset="-120"/>
                <a:cs typeface="Times New Roman" pitchFamily="18" charset="0"/>
              </a:rPr>
              <a:t>n</a:t>
            </a:r>
            <a:r>
              <a:rPr lang="en-US" altLang="zh-TW" sz="2400" dirty="0">
                <a:latin typeface="Times New Roman" pitchFamily="18" charset="0"/>
                <a:ea typeface="標楷體" pitchFamily="65" charset="-120"/>
                <a:cs typeface="Times New Roman" pitchFamily="18" charset="0"/>
              </a:rPr>
              <a:t>=1</a:t>
            </a:r>
            <a:endParaRPr lang="zh-TW" altLang="en-US" sz="2400" dirty="0">
              <a:latin typeface="Times New Roman" pitchFamily="18" charset="0"/>
              <a:ea typeface="標楷體" pitchFamily="65" charset="-12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45F85477-F399-42A8-82A8-980FE2B98164}" type="slidenum">
              <a:rPr lang="zh-TW" altLang="en-US" sz="1600" smtClean="0"/>
              <a:pPr>
                <a:spcBef>
                  <a:spcPct val="0"/>
                </a:spcBef>
                <a:buClrTx/>
                <a:buSzTx/>
                <a:buFontTx/>
                <a:buNone/>
              </a:pPr>
              <a:t>27</a:t>
            </a:fld>
            <a:endParaRPr lang="zh-TW" altLang="en-US" sz="1600"/>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continue</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a:t>
            </a:r>
          </a:p>
        </p:txBody>
      </p:sp>
      <p:sp>
        <p:nvSpPr>
          <p:cNvPr id="4" name="Text Box 2"/>
          <p:cNvSpPr txBox="1">
            <a:spLocks noChangeArrowheads="1"/>
          </p:cNvSpPr>
          <p:nvPr/>
        </p:nvSpPr>
        <p:spPr bwMode="auto">
          <a:xfrm>
            <a:off x="1547664" y="1412776"/>
            <a:ext cx="4185761" cy="470898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spAutoFit/>
          </a:bodyPr>
          <a:lstStyle/>
          <a:p>
            <a:pPr eaLnBrk="1" fontAlgn="auto" hangingPunct="1">
              <a:spcBef>
                <a:spcPts val="0"/>
              </a:spcBef>
              <a:spcAft>
                <a:spcPts val="0"/>
              </a:spcAft>
              <a:defRPr/>
            </a:pPr>
            <a:r>
              <a:rPr kumimoji="0" lang="en-US" altLang="zh-TW" sz="2000" dirty="0">
                <a:latin typeface="Courier New" pitchFamily="49" charset="0"/>
                <a:cs typeface="Courier New" pitchFamily="49" charset="0"/>
              </a:rPr>
              <a:t>&lt;html&gt;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&lt;title&gt;Continue&lt;/title&gt;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&lt;body&gt;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&lt;?</a:t>
            </a:r>
            <a:r>
              <a:rPr kumimoji="0" lang="en-US" altLang="zh-TW" sz="2000" dirty="0" err="1">
                <a:latin typeface="Courier New" pitchFamily="49" charset="0"/>
                <a:cs typeface="Courier New" pitchFamily="49" charset="0"/>
              </a:rPr>
              <a:t>php</a:t>
            </a:r>
            <a:endParaRPr kumimoji="0" lang="en-US" altLang="zh-TW" sz="2000" dirty="0">
              <a:latin typeface="Courier New" pitchFamily="49" charset="0"/>
              <a:cs typeface="Courier New" pitchFamily="49" charset="0"/>
            </a:endParaRPr>
          </a:p>
          <a:p>
            <a:pPr eaLnBrk="1" fontAlgn="auto" hangingPunct="1">
              <a:spcBef>
                <a:spcPts val="0"/>
              </a:spcBef>
              <a:spcAft>
                <a:spcPts val="0"/>
              </a:spcAft>
              <a:defRPr/>
            </a:pPr>
            <a:r>
              <a:rPr kumimoji="0" lang="en-US" altLang="zh-TW" sz="2000" dirty="0">
                <a:latin typeface="Courier New" pitchFamily="49" charset="0"/>
                <a:cs typeface="Courier New" pitchFamily="49" charset="0"/>
              </a:rPr>
              <a:t>$</a:t>
            </a:r>
            <a:r>
              <a:rPr kumimoji="0" lang="en-US" altLang="zh-TW" sz="2000" dirty="0" err="1">
                <a:latin typeface="Courier New" pitchFamily="49" charset="0"/>
                <a:cs typeface="Courier New" pitchFamily="49" charset="0"/>
              </a:rPr>
              <a:t>num</a:t>
            </a:r>
            <a:r>
              <a:rPr kumimoji="0" lang="en-US" altLang="zh-TW" sz="2000" dirty="0">
                <a:latin typeface="Courier New" pitchFamily="49" charset="0"/>
                <a:cs typeface="Courier New" pitchFamily="49" charset="0"/>
              </a:rPr>
              <a:t>=0 ;</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while ($num &lt; 9) {</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	$num++;</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	echo "&lt;</a:t>
            </a:r>
            <a:r>
              <a:rPr kumimoji="0" lang="en-US" altLang="zh-TW" sz="2000" dirty="0" err="1">
                <a:latin typeface="Courier New" pitchFamily="49" charset="0"/>
                <a:cs typeface="Courier New" pitchFamily="49" charset="0"/>
              </a:rPr>
              <a:t>br</a:t>
            </a:r>
            <a:r>
              <a:rPr kumimoji="0" lang="en-US" altLang="zh-TW" sz="2000" dirty="0">
                <a:latin typeface="Courier New" pitchFamily="49" charset="0"/>
                <a:cs typeface="Courier New" pitchFamily="49" charset="0"/>
              </a:rPr>
              <a:t>/&gt;$num ";</a:t>
            </a:r>
          </a:p>
          <a:p>
            <a:pPr lvl="2" eaLnBrk="1" fontAlgn="auto" hangingPunct="1">
              <a:spcBef>
                <a:spcPts val="0"/>
              </a:spcBef>
              <a:spcAft>
                <a:spcPts val="0"/>
              </a:spcAft>
              <a:defRPr/>
            </a:pPr>
            <a:r>
              <a:rPr kumimoji="0" lang="en-US" altLang="zh-TW" sz="2000" dirty="0">
                <a:latin typeface="Courier New" pitchFamily="49" charset="0"/>
                <a:cs typeface="Courier New" pitchFamily="49" charset="0"/>
              </a:rPr>
              <a:t>if (($num % 2) ==0) </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		continue;</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	echo "&lt;== </a:t>
            </a:r>
            <a:r>
              <a:rPr kumimoji="0" lang="zh-TW" altLang="en-US" sz="2000" dirty="0">
                <a:latin typeface="Courier New" pitchFamily="49" charset="0"/>
                <a:cs typeface="Courier New" pitchFamily="49" charset="0"/>
              </a:rPr>
              <a:t>是奇數</a:t>
            </a:r>
            <a:r>
              <a:rPr kumimoji="0" lang="en-US" altLang="zh-TW" sz="2000" dirty="0">
                <a:latin typeface="Courier New" pitchFamily="49" charset="0"/>
                <a:cs typeface="Courier New" pitchFamily="49" charset="0"/>
              </a:rPr>
              <a: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?&gt;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&lt;/body&gt;</a:t>
            </a:r>
          </a:p>
          <a:p>
            <a:pPr eaLnBrk="1" fontAlgn="auto" hangingPunct="1">
              <a:spcBef>
                <a:spcPts val="0"/>
              </a:spcBef>
              <a:spcAft>
                <a:spcPts val="0"/>
              </a:spcAft>
              <a:defRPr/>
            </a:pPr>
            <a:r>
              <a:rPr kumimoji="0" lang="en-US" altLang="zh-TW" sz="2000" dirty="0">
                <a:latin typeface="Courier New" pitchFamily="49" charset="0"/>
                <a:cs typeface="Courier New" pitchFamily="49" charset="0"/>
              </a:rPr>
              <a:t>&lt;/html&gt;</a:t>
            </a:r>
          </a:p>
        </p:txBody>
      </p:sp>
      <p:pic>
        <p:nvPicPr>
          <p:cNvPr id="36872" name="Picture 5" descr="D:\kevin\phpbook\NewVerson2004\Done\zip\tif_ch5_20\ch12\12-12.tif"/>
          <p:cNvPicPr>
            <a:picLocks noChangeAspect="1" noChangeArrowheads="1"/>
          </p:cNvPicPr>
          <p:nvPr/>
        </p:nvPicPr>
        <p:blipFill rotWithShape="1">
          <a:blip r:embed="rId2">
            <a:extLst>
              <a:ext uri="{28A0092B-C50C-407E-A947-70E740481C1C}">
                <a14:useLocalDpi xmlns:a14="http://schemas.microsoft.com/office/drawing/2010/main" val="0"/>
              </a:ext>
            </a:extLst>
          </a:blip>
          <a:srcRect l="1372" t="29930" r="71762" b="12954"/>
          <a:stretch/>
        </p:blipFill>
        <p:spPr bwMode="auto">
          <a:xfrm>
            <a:off x="6444208" y="1484784"/>
            <a:ext cx="1789820" cy="299297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1F28E388-3258-4469-A47D-AD334FB1762B}" type="slidenum">
              <a:rPr lang="zh-TW" altLang="en-US" sz="1200" smtClean="0">
                <a:solidFill>
                  <a:srgbClr val="B5A788"/>
                </a:solidFill>
              </a:rPr>
              <a:pPr>
                <a:spcBef>
                  <a:spcPct val="0"/>
                </a:spcBef>
                <a:buClrTx/>
                <a:buSzTx/>
                <a:buFontTx/>
                <a:buNone/>
              </a:pPr>
              <a:t>3</a:t>
            </a:fld>
            <a:endParaRPr lang="zh-TW" altLang="en-US" sz="1200">
              <a:solidFill>
                <a:srgbClr val="B5A788"/>
              </a:solidFill>
            </a:endParaRPr>
          </a:p>
        </p:txBody>
      </p:sp>
      <p:graphicFrame>
        <p:nvGraphicFramePr>
          <p:cNvPr id="12291" name="Object 2"/>
          <p:cNvGraphicFramePr>
            <a:graphicFrameLocks noChangeAspect="1"/>
          </p:cNvGraphicFramePr>
          <p:nvPr/>
        </p:nvGraphicFramePr>
        <p:xfrm>
          <a:off x="5500688" y="3429000"/>
          <a:ext cx="3424237" cy="3259138"/>
        </p:xfrm>
        <a:graphic>
          <a:graphicData uri="http://schemas.openxmlformats.org/presentationml/2006/ole">
            <mc:AlternateContent xmlns:mc="http://schemas.openxmlformats.org/markup-compatibility/2006">
              <mc:Choice xmlns:v="urn:schemas-microsoft-com:vml" Requires="v">
                <p:oleObj spid="_x0000_s12297" name="PhotoImpact" r:id="rId3" imgW="4561905" imgH="4342857" progId="">
                  <p:embed/>
                </p:oleObj>
              </mc:Choice>
              <mc:Fallback>
                <p:oleObj name="PhotoImpact" r:id="rId3" imgW="4561905" imgH="4342857"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0688" y="3429000"/>
                        <a:ext cx="3424237" cy="3259138"/>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if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指令格式</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-Type 1</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12293" name="內容版面配置區 2"/>
          <p:cNvSpPr>
            <a:spLocks noGrp="1"/>
          </p:cNvSpPr>
          <p:nvPr>
            <p:ph idx="1"/>
          </p:nvPr>
        </p:nvSpPr>
        <p:spPr>
          <a:xfrm>
            <a:off x="1000125" y="1447800"/>
            <a:ext cx="8143875" cy="5410200"/>
          </a:xfrm>
        </p:spPr>
        <p:txBody>
          <a:bodyPr/>
          <a:lstStyle/>
          <a:p>
            <a:pPr eaLnBrk="1" hangingPunct="1">
              <a:lnSpc>
                <a:spcPct val="90000"/>
              </a:lnSpc>
            </a:pPr>
            <a:r>
              <a:rPr lang="en-US" altLang="zh-TW">
                <a:latin typeface="Times New Roman" pitchFamily="18" charset="0"/>
                <a:ea typeface="標楷體" pitchFamily="65" charset="-120"/>
                <a:cs typeface="Times New Roman" pitchFamily="18" charset="0"/>
              </a:rPr>
              <a:t>if …</a:t>
            </a:r>
          </a:p>
          <a:p>
            <a:pPr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	 if (</a:t>
            </a:r>
            <a:r>
              <a:rPr lang="zh-TW" altLang="en-US">
                <a:latin typeface="Times New Roman" pitchFamily="18" charset="0"/>
                <a:ea typeface="標楷體" pitchFamily="65" charset="-120"/>
                <a:cs typeface="Times New Roman" pitchFamily="18" charset="0"/>
              </a:rPr>
              <a:t>條件判斷式</a:t>
            </a:r>
            <a:r>
              <a:rPr lang="en-US" altLang="zh-TW">
                <a:latin typeface="Times New Roman" pitchFamily="18" charset="0"/>
                <a:ea typeface="標楷體" pitchFamily="65" charset="-120"/>
                <a:cs typeface="Times New Roman" pitchFamily="18" charset="0"/>
              </a:rPr>
              <a:t>) {</a:t>
            </a:r>
            <a:br>
              <a:rPr lang="en-US" altLang="zh-TW">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    </a:t>
            </a:r>
            <a:r>
              <a:rPr lang="zh-TW" altLang="en-US">
                <a:latin typeface="Times New Roman" pitchFamily="18" charset="0"/>
                <a:ea typeface="標楷體" pitchFamily="65" charset="-120"/>
                <a:cs typeface="Times New Roman" pitchFamily="18" charset="0"/>
              </a:rPr>
              <a:t>判斷式為真時要執行的指令 </a:t>
            </a:r>
            <a:r>
              <a:rPr lang="en-US" altLang="zh-TW">
                <a:latin typeface="Times New Roman" pitchFamily="18" charset="0"/>
                <a:ea typeface="標楷體" pitchFamily="65" charset="-120"/>
                <a:cs typeface="Times New Roman" pitchFamily="18" charset="0"/>
              </a:rPr>
              <a:t>;</a:t>
            </a:r>
            <a:br>
              <a:rPr lang="en-US" altLang="zh-TW">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    </a:t>
            </a:r>
            <a:r>
              <a:rPr lang="zh-TW" altLang="en-US">
                <a:latin typeface="Times New Roman" pitchFamily="18" charset="0"/>
                <a:ea typeface="標楷體" pitchFamily="65" charset="-120"/>
                <a:cs typeface="Times New Roman" pitchFamily="18" charset="0"/>
              </a:rPr>
              <a:t>也可以是多行指令 </a:t>
            </a:r>
            <a:r>
              <a:rPr lang="en-US" altLang="zh-TW">
                <a:latin typeface="Times New Roman" pitchFamily="18" charset="0"/>
                <a:ea typeface="標楷體" pitchFamily="65" charset="-120"/>
                <a:cs typeface="Times New Roman" pitchFamily="18" charset="0"/>
              </a:rPr>
              <a:t>;</a:t>
            </a:r>
            <a:br>
              <a:rPr lang="en-US" altLang="zh-TW">
                <a:latin typeface="Times New Roman" pitchFamily="18" charset="0"/>
                <a:ea typeface="標楷體" pitchFamily="65" charset="-120"/>
                <a:cs typeface="Times New Roman" pitchFamily="18" charset="0"/>
              </a:rPr>
            </a:br>
            <a:r>
              <a:rPr lang="en-US" altLang="zh-TW">
                <a:latin typeface="Times New Roman" pitchFamily="18" charset="0"/>
                <a:ea typeface="標楷體" pitchFamily="65" charset="-120"/>
                <a:cs typeface="Times New Roman" pitchFamily="18" charset="0"/>
              </a:rPr>
              <a:t>}</a:t>
            </a:r>
          </a:p>
          <a:p>
            <a:pPr eaLnBrk="1" hangingPunct="1">
              <a:lnSpc>
                <a:spcPct val="90000"/>
              </a:lnSpc>
            </a:pPr>
            <a:r>
              <a:rPr lang="zh-TW" altLang="en-US">
                <a:latin typeface="Times New Roman" pitchFamily="18" charset="0"/>
                <a:ea typeface="標楷體" pitchFamily="65" charset="-120"/>
                <a:cs typeface="Times New Roman" pitchFamily="18" charset="0"/>
              </a:rPr>
              <a:t>例</a:t>
            </a:r>
            <a:r>
              <a:rPr lang="en-US" altLang="zh-TW">
                <a:latin typeface="Times New Roman" pitchFamily="18" charset="0"/>
                <a:ea typeface="標楷體" pitchFamily="65" charset="-120"/>
                <a:cs typeface="Times New Roman" pitchFamily="18" charset="0"/>
              </a:rPr>
              <a:t>:</a:t>
            </a:r>
          </a:p>
          <a:p>
            <a:pPr lvl="2"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$a = 10 ;</a:t>
            </a:r>
          </a:p>
          <a:p>
            <a:pPr lvl="2"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$b = 5 ;</a:t>
            </a:r>
          </a:p>
          <a:p>
            <a:pPr lvl="2"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if ($a &gt; $b ) {</a:t>
            </a:r>
          </a:p>
          <a:p>
            <a:pPr lvl="2"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echo “</a:t>
            </a:r>
            <a:r>
              <a:rPr lang="zh-TW" altLang="en-US">
                <a:latin typeface="Times New Roman" pitchFamily="18" charset="0"/>
                <a:ea typeface="標楷體" pitchFamily="65" charset="-120"/>
                <a:cs typeface="Times New Roman" pitchFamily="18" charset="0"/>
              </a:rPr>
              <a:t>變數</a:t>
            </a:r>
            <a:r>
              <a:rPr lang="en-US" altLang="zh-TW">
                <a:latin typeface="Times New Roman" pitchFamily="18" charset="0"/>
                <a:ea typeface="標楷體" pitchFamily="65" charset="-120"/>
                <a:cs typeface="Times New Roman" pitchFamily="18" charset="0"/>
              </a:rPr>
              <a:t>a </a:t>
            </a:r>
            <a:r>
              <a:rPr lang="zh-TW" altLang="en-US">
                <a:latin typeface="Times New Roman" pitchFamily="18" charset="0"/>
                <a:ea typeface="標楷體" pitchFamily="65" charset="-120"/>
                <a:cs typeface="Times New Roman" pitchFamily="18" charset="0"/>
              </a:rPr>
              <a:t>大於</a:t>
            </a:r>
            <a:r>
              <a:rPr lang="en-US" altLang="zh-TW">
                <a:latin typeface="Times New Roman" pitchFamily="18" charset="0"/>
                <a:ea typeface="標楷體" pitchFamily="65" charset="-120"/>
                <a:cs typeface="Times New Roman" pitchFamily="18" charset="0"/>
              </a:rPr>
              <a:t> </a:t>
            </a:r>
            <a:r>
              <a:rPr lang="zh-TW" altLang="en-US">
                <a:latin typeface="Times New Roman" pitchFamily="18" charset="0"/>
                <a:ea typeface="標楷體" pitchFamily="65" charset="-120"/>
                <a:cs typeface="Times New Roman" pitchFamily="18" charset="0"/>
              </a:rPr>
              <a:t>變數</a:t>
            </a:r>
            <a:r>
              <a:rPr lang="en-US" altLang="zh-TW">
                <a:latin typeface="Times New Roman" pitchFamily="18" charset="0"/>
                <a:ea typeface="標楷體" pitchFamily="65" charset="-120"/>
                <a:cs typeface="Times New Roman" pitchFamily="18" charset="0"/>
              </a:rPr>
              <a:t>b “;</a:t>
            </a:r>
          </a:p>
          <a:p>
            <a:pPr lvl="2"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a:t>
            </a:r>
          </a:p>
          <a:p>
            <a:pPr lvl="2" eaLnBrk="1" hangingPunct="1">
              <a:lnSpc>
                <a:spcPct val="90000"/>
              </a:lnSpc>
              <a:buFont typeface="Wingdings 2" pitchFamily="18" charset="2"/>
              <a:buNone/>
            </a:pPr>
            <a:r>
              <a:rPr lang="en-US" altLang="zh-TW">
                <a:latin typeface="Times New Roman" pitchFamily="18" charset="0"/>
                <a:ea typeface="標楷體" pitchFamily="65" charset="-120"/>
                <a:cs typeface="Times New Roman" pitchFamily="18" charset="0"/>
              </a:rPr>
              <a:t>echo "</a:t>
            </a:r>
            <a:r>
              <a:rPr lang="zh-TW" altLang="en-US">
                <a:latin typeface="Times New Roman" pitchFamily="18" charset="0"/>
                <a:ea typeface="標楷體" pitchFamily="65" charset="-120"/>
                <a:cs typeface="Times New Roman" pitchFamily="18" charset="0"/>
              </a:rPr>
              <a:t>程式結束</a:t>
            </a:r>
            <a:r>
              <a:rPr lang="en-US" altLang="zh-TW">
                <a:latin typeface="Times New Roman" pitchFamily="18" charset="0"/>
                <a:ea typeface="標楷體" pitchFamily="65" charset="-120"/>
                <a:cs typeface="Times New Roman" pitchFamily="18" charset="0"/>
              </a:rPr>
              <a:t>" ;</a:t>
            </a:r>
            <a:endParaRPr lang="zh-TW" altLang="en-US">
              <a:latin typeface="Times New Roman" pitchFamily="18" charset="0"/>
              <a:ea typeface="標楷體" pitchFamily="65" charset="-12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50899DE6-9A71-43B5-AA8A-30158118FB74}" type="slidenum">
              <a:rPr lang="zh-TW" altLang="en-US" sz="1200" smtClean="0">
                <a:solidFill>
                  <a:srgbClr val="B5A788"/>
                </a:solidFill>
              </a:rPr>
              <a:pPr>
                <a:spcBef>
                  <a:spcPct val="0"/>
                </a:spcBef>
                <a:buClrTx/>
                <a:buSzTx/>
                <a:buFontTx/>
                <a:buNone/>
              </a:pPr>
              <a:t>4</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if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指令格式</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-Type 2</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13316" name="內容版面配置區 2"/>
          <p:cNvSpPr>
            <a:spLocks noGrp="1"/>
          </p:cNvSpPr>
          <p:nvPr>
            <p:ph idx="1"/>
          </p:nvPr>
        </p:nvSpPr>
        <p:spPr>
          <a:xfrm>
            <a:off x="1000125" y="1447800"/>
            <a:ext cx="8143875" cy="5410200"/>
          </a:xfrm>
        </p:spPr>
        <p:txBody>
          <a:bodyPr/>
          <a:lstStyle/>
          <a:p>
            <a:pPr marL="365125" lvl="1" indent="-282575" eaLnBrk="1" hangingPunct="1">
              <a:lnSpc>
                <a:spcPct val="90000"/>
              </a:lnSpc>
              <a:spcBef>
                <a:spcPts val="600"/>
              </a:spcBef>
              <a:buSzPct val="80000"/>
              <a:buFont typeface="Wingdings 2" pitchFamily="18" charset="2"/>
              <a:buChar char=""/>
            </a:pPr>
            <a:r>
              <a:rPr lang="en-US" altLang="zh-TW" sz="2600">
                <a:latin typeface="Times New Roman" pitchFamily="18" charset="0"/>
                <a:ea typeface="標楷體" pitchFamily="65" charset="-120"/>
                <a:cs typeface="Times New Roman" pitchFamily="18" charset="0"/>
              </a:rPr>
              <a:t>if … else … </a:t>
            </a:r>
          </a:p>
          <a:p>
            <a:pPr eaLnBrk="1" hangingPunct="1">
              <a:lnSpc>
                <a:spcPct val="90000"/>
              </a:lnSpc>
              <a:buFont typeface="Wingdings 2" pitchFamily="18" charset="2"/>
              <a:buNone/>
            </a:pPr>
            <a:r>
              <a:rPr lang="en-US" altLang="zh-TW" sz="3000">
                <a:latin typeface="Times New Roman" pitchFamily="18" charset="0"/>
                <a:ea typeface="標楷體" pitchFamily="65" charset="-120"/>
                <a:cs typeface="Times New Roman" pitchFamily="18" charset="0"/>
              </a:rPr>
              <a:t>	</a:t>
            </a:r>
            <a:r>
              <a:rPr lang="zh-TW" altLang="en-US" sz="3000">
                <a:latin typeface="Times New Roman" pitchFamily="18" charset="0"/>
                <a:ea typeface="標楷體" pitchFamily="65" charset="-120"/>
                <a:cs typeface="Times New Roman" pitchFamily="18" charset="0"/>
              </a:rPr>
              <a:t>在條件為真時要做某種處理</a:t>
            </a:r>
            <a:r>
              <a:rPr lang="en-US" altLang="zh-TW" sz="3000">
                <a:latin typeface="Times New Roman" pitchFamily="18" charset="0"/>
                <a:ea typeface="標楷體" pitchFamily="65" charset="-120"/>
                <a:cs typeface="Times New Roman" pitchFamily="18" charset="0"/>
              </a:rPr>
              <a:t>, </a:t>
            </a:r>
            <a:r>
              <a:rPr lang="zh-TW" altLang="en-US" sz="3000">
                <a:latin typeface="Times New Roman" pitchFamily="18" charset="0"/>
                <a:ea typeface="標楷體" pitchFamily="65" charset="-120"/>
                <a:cs typeface="Times New Roman" pitchFamily="18" charset="0"/>
              </a:rPr>
              <a:t>若為假時也要做某些處理時使用。</a:t>
            </a:r>
            <a:endParaRPr lang="en-US" altLang="zh-TW" sz="3000">
              <a:latin typeface="Times New Roman" pitchFamily="18" charset="0"/>
              <a:ea typeface="標楷體" pitchFamily="65" charset="-120"/>
              <a:cs typeface="Times New Roman" pitchFamily="18" charset="0"/>
            </a:endParaRPr>
          </a:p>
          <a:p>
            <a:pPr eaLnBrk="1" hangingPunct="1">
              <a:lnSpc>
                <a:spcPct val="90000"/>
              </a:lnSpc>
            </a:pPr>
            <a:r>
              <a:rPr lang="zh-TW" altLang="en-US" sz="3000">
                <a:latin typeface="Times New Roman" pitchFamily="18" charset="0"/>
                <a:ea typeface="標楷體" pitchFamily="65" charset="-120"/>
                <a:cs typeface="Times New Roman" pitchFamily="18" charset="0"/>
              </a:rPr>
              <a:t>格式：</a:t>
            </a:r>
            <a:endParaRPr lang="en-US" altLang="zh-TW" sz="3000">
              <a:latin typeface="Times New Roman" pitchFamily="18" charset="0"/>
              <a:ea typeface="標楷體" pitchFamily="65" charset="-120"/>
              <a:cs typeface="Times New Roman" pitchFamily="18" charset="0"/>
            </a:endParaRPr>
          </a:p>
          <a:p>
            <a:pPr lvl="2" eaLnBrk="1" hangingPunct="1">
              <a:lnSpc>
                <a:spcPct val="90000"/>
              </a:lnSpc>
              <a:buFont typeface="Wingdings 2" pitchFamily="18" charset="2"/>
              <a:buNone/>
            </a:pPr>
            <a:r>
              <a:rPr lang="en-US" altLang="zh-TW" sz="2200">
                <a:latin typeface="Times New Roman" pitchFamily="18" charset="0"/>
                <a:ea typeface="標楷體" pitchFamily="65" charset="-120"/>
                <a:cs typeface="Times New Roman" pitchFamily="18" charset="0"/>
              </a:rPr>
              <a:t>  if (</a:t>
            </a:r>
            <a:r>
              <a:rPr lang="zh-TW" altLang="en-US" sz="2200">
                <a:latin typeface="Times New Roman" pitchFamily="18" charset="0"/>
                <a:ea typeface="標楷體" pitchFamily="65" charset="-120"/>
                <a:cs typeface="Times New Roman" pitchFamily="18" charset="0"/>
              </a:rPr>
              <a:t>判斷式</a:t>
            </a:r>
            <a:r>
              <a:rPr lang="en-US" altLang="zh-TW" sz="2200">
                <a:latin typeface="Times New Roman" pitchFamily="18" charset="0"/>
                <a:ea typeface="標楷體" pitchFamily="65" charset="-120"/>
                <a:cs typeface="Times New Roman" pitchFamily="18" charset="0"/>
              </a:rPr>
              <a:t>) {</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為真時要執行的指令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也可以是多行指令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else {</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為假時要執行的指令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也可以是多行指令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a:t>
            </a:r>
          </a:p>
          <a:p>
            <a:pPr marL="365125" lvl="1" indent="-282575" eaLnBrk="1" hangingPunct="1">
              <a:lnSpc>
                <a:spcPct val="90000"/>
              </a:lnSpc>
            </a:pPr>
            <a:r>
              <a:rPr lang="zh-TW" altLang="en-US" sz="2600">
                <a:latin typeface="Times New Roman" pitchFamily="18" charset="0"/>
                <a:ea typeface="標楷體" pitchFamily="65" charset="-120"/>
                <a:cs typeface="Times New Roman" pitchFamily="18" charset="0"/>
              </a:rPr>
              <a:t>精簡格式 </a:t>
            </a:r>
            <a:endParaRPr lang="en-US" altLang="zh-TW" sz="2600">
              <a:latin typeface="Times New Roman" pitchFamily="18" charset="0"/>
              <a:ea typeface="標楷體" pitchFamily="65" charset="-120"/>
              <a:cs typeface="Times New Roman" pitchFamily="18" charset="0"/>
            </a:endParaRPr>
          </a:p>
          <a:p>
            <a:pPr marL="365125" lvl="1" indent="-282575" eaLnBrk="1" hangingPunct="1">
              <a:lnSpc>
                <a:spcPct val="90000"/>
              </a:lnSpc>
              <a:buFont typeface="Verdana" pitchFamily="34" charset="0"/>
              <a:buNone/>
            </a:pPr>
            <a:r>
              <a:rPr lang="en-US" altLang="zh-TW" sz="2600">
                <a:latin typeface="Times New Roman" pitchFamily="18" charset="0"/>
                <a:ea typeface="標楷體" pitchFamily="65" charset="-120"/>
                <a:cs typeface="Times New Roman" pitchFamily="18" charset="0"/>
              </a:rPr>
              <a:t>	</a:t>
            </a:r>
            <a:r>
              <a:rPr lang="zh-TW" altLang="en-US" sz="2600" b="1">
                <a:latin typeface="Times New Roman" pitchFamily="18" charset="0"/>
                <a:ea typeface="標楷體" pitchFamily="65" charset="-120"/>
                <a:cs typeface="Times New Roman" pitchFamily="18" charset="0"/>
              </a:rPr>
              <a:t>判斷敘述 </a:t>
            </a:r>
            <a:r>
              <a:rPr lang="en-US" altLang="zh-TW" sz="2600" b="1">
                <a:latin typeface="Times New Roman" pitchFamily="18" charset="0"/>
                <a:ea typeface="標楷體" pitchFamily="65" charset="-120"/>
                <a:cs typeface="Times New Roman" pitchFamily="18" charset="0"/>
              </a:rPr>
              <a:t>? </a:t>
            </a:r>
            <a:r>
              <a:rPr lang="zh-TW" altLang="en-US" sz="2600" b="1">
                <a:latin typeface="Times New Roman" pitchFamily="18" charset="0"/>
                <a:ea typeface="標楷體" pitchFamily="65" charset="-120"/>
                <a:cs typeface="Times New Roman" pitchFamily="18" charset="0"/>
              </a:rPr>
              <a:t>為真敘述 </a:t>
            </a:r>
            <a:r>
              <a:rPr lang="en-US" altLang="zh-TW" sz="2600" b="1">
                <a:latin typeface="Times New Roman" pitchFamily="18" charset="0"/>
                <a:ea typeface="標楷體" pitchFamily="65" charset="-120"/>
                <a:cs typeface="Times New Roman" pitchFamily="18" charset="0"/>
              </a:rPr>
              <a:t>: </a:t>
            </a:r>
            <a:r>
              <a:rPr lang="zh-TW" altLang="en-US" sz="2600" b="1">
                <a:latin typeface="Times New Roman" pitchFamily="18" charset="0"/>
                <a:ea typeface="標楷體" pitchFamily="65" charset="-120"/>
                <a:cs typeface="Times New Roman" pitchFamily="18" charset="0"/>
              </a:rPr>
              <a:t>為假敘述</a:t>
            </a:r>
          </a:p>
          <a:p>
            <a:pPr marL="365125" lvl="1" indent="-282575" eaLnBrk="1" hangingPunct="1">
              <a:lnSpc>
                <a:spcPct val="90000"/>
              </a:lnSpc>
              <a:buFont typeface="Verdana" pitchFamily="34" charset="0"/>
              <a:buNone/>
            </a:pPr>
            <a:endParaRPr lang="zh-TW" altLang="en-US" sz="2600">
              <a:latin typeface="Times New Roman" pitchFamily="18" charset="0"/>
              <a:ea typeface="標楷體" pitchFamily="65" charset="-12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75896D2B-CB92-4BBC-B544-9DCD5F0E8D0C}" type="slidenum">
              <a:rPr lang="zh-TW" altLang="en-US" sz="1200" smtClean="0">
                <a:solidFill>
                  <a:srgbClr val="B5A788"/>
                </a:solidFill>
              </a:rPr>
              <a:pPr>
                <a:spcBef>
                  <a:spcPct val="0"/>
                </a:spcBef>
                <a:buClrTx/>
                <a:buSzTx/>
                <a:buFontTx/>
                <a:buNone/>
              </a:pPr>
              <a:t>5</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if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指令格式</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-Type 2</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a:xfrm>
            <a:off x="1000125" y="1447800"/>
            <a:ext cx="8143875" cy="5410200"/>
          </a:xfrm>
        </p:spPr>
        <p:txBody>
          <a:bodyPr>
            <a:normAutofit lnSpcReduction="10000"/>
          </a:bodyPr>
          <a:lstStyle/>
          <a:p>
            <a:pPr marL="365760" lvl="1" indent="-283464" eaLnBrk="1" fontAlgn="auto" hangingPunct="1">
              <a:spcBef>
                <a:spcPts val="600"/>
              </a:spcBef>
              <a:spcAft>
                <a:spcPts val="0"/>
              </a:spcAft>
              <a:buSzPct val="80000"/>
              <a:buFont typeface="Wingdings 2"/>
              <a:buChar char=""/>
              <a:defRPr/>
            </a:pPr>
            <a:r>
              <a:rPr lang="en-US" altLang="zh-TW" dirty="0">
                <a:latin typeface="Times New Roman" pitchFamily="18" charset="0"/>
                <a:ea typeface="標楷體" pitchFamily="65" charset="-120"/>
                <a:cs typeface="Times New Roman" pitchFamily="18" charset="0"/>
              </a:rPr>
              <a:t>if … else … </a:t>
            </a:r>
            <a:r>
              <a:rPr lang="zh-TW" altLang="en-US" dirty="0">
                <a:latin typeface="Times New Roman" pitchFamily="18" charset="0"/>
                <a:ea typeface="標楷體" pitchFamily="65" charset="-120"/>
                <a:cs typeface="Times New Roman" pitchFamily="18" charset="0"/>
              </a:rPr>
              <a:t>範例</a:t>
            </a:r>
            <a:endParaRPr lang="en-US" altLang="zh-TW" dirty="0">
              <a:latin typeface="Times New Roman" pitchFamily="18" charset="0"/>
              <a:ea typeface="標楷體" pitchFamily="65" charset="-120"/>
              <a:cs typeface="Times New Roman" pitchFamily="18" charset="0"/>
            </a:endParaRPr>
          </a:p>
          <a:p>
            <a:pPr marL="640080" lvl="1" indent="-237744" eaLnBrk="1" fontAlgn="auto" hangingPunct="1">
              <a:spcAft>
                <a:spcPts val="0"/>
              </a:spcAft>
              <a:buFont typeface="Verdana"/>
              <a:buChar char="◦"/>
              <a:defRPr/>
            </a:pPr>
            <a:r>
              <a:rPr lang="zh-TW" altLang="en-US" dirty="0">
                <a:latin typeface="Times New Roman" pitchFamily="18" charset="0"/>
                <a:ea typeface="標楷體" pitchFamily="65" charset="-120"/>
                <a:cs typeface="Times New Roman" pitchFamily="18" charset="0"/>
              </a:rPr>
              <a:t>正規格式</a:t>
            </a:r>
            <a:endParaRPr lang="en-US" altLang="zh-TW" dirty="0">
              <a:latin typeface="Times New Roman" pitchFamily="18" charset="0"/>
              <a:ea typeface="標楷體" pitchFamily="65" charset="-120"/>
              <a:cs typeface="Times New Roman" pitchFamily="18" charset="0"/>
            </a:endParaRPr>
          </a:p>
          <a:p>
            <a:pPr marL="886968" lvl="2" eaLnBrk="1" fontAlgn="auto" hangingPunct="1">
              <a:spcAft>
                <a:spcPts val="0"/>
              </a:spcAft>
              <a:buFont typeface="Wingdings 2"/>
              <a:buNone/>
              <a:defRPr/>
            </a:pPr>
            <a:r>
              <a:rPr lang="en-US" altLang="zh-TW" sz="2000" dirty="0">
                <a:latin typeface="Times New Roman" pitchFamily="18" charset="0"/>
                <a:ea typeface="標楷體" pitchFamily="65" charset="-120"/>
                <a:cs typeface="Times New Roman" pitchFamily="18" charset="0"/>
              </a:rPr>
              <a:t>if (</a:t>
            </a:r>
            <a:r>
              <a:rPr lang="en-US" altLang="zh-TW" sz="2000" dirty="0" err="1">
                <a:latin typeface="Times New Roman" pitchFamily="18" charset="0"/>
                <a:ea typeface="標楷體" pitchFamily="65" charset="-120"/>
                <a:cs typeface="Times New Roman" pitchFamily="18" charset="0"/>
              </a:rPr>
              <a:t>preg_match</a:t>
            </a:r>
            <a:r>
              <a:rPr lang="en-US" altLang="zh-TW" sz="2000" dirty="0">
                <a:latin typeface="Times New Roman" pitchFamily="18" charset="0"/>
                <a:ea typeface="標楷體" pitchFamily="65" charset="-120"/>
                <a:cs typeface="Times New Roman" pitchFamily="18" charset="0"/>
              </a:rPr>
              <a:t>("/MSIE/",$_SERVER["HTTP_USER_AGENT"])){</a:t>
            </a:r>
          </a:p>
          <a:p>
            <a:pPr marL="886968" lvl="2" eaLnBrk="1" fontAlgn="auto" hangingPunct="1">
              <a:spcAft>
                <a:spcPts val="0"/>
              </a:spcAft>
              <a:buFont typeface="Wingdings 2"/>
              <a:buNone/>
              <a:defRPr/>
            </a:pPr>
            <a:r>
              <a:rPr lang="zh-TW" altLang="en-US" sz="2000" dirty="0">
                <a:latin typeface="Times New Roman" pitchFamily="18" charset="0"/>
                <a:ea typeface="標楷體" pitchFamily="65" charset="-120"/>
                <a:cs typeface="Times New Roman" pitchFamily="18" charset="0"/>
              </a:rPr>
              <a:t>    </a:t>
            </a:r>
            <a:r>
              <a:rPr lang="en-US" altLang="zh-TW" sz="2000" dirty="0">
                <a:latin typeface="Times New Roman" pitchFamily="18" charset="0"/>
                <a:ea typeface="標楷體" pitchFamily="65" charset="-120"/>
                <a:cs typeface="Times New Roman" pitchFamily="18" charset="0"/>
              </a:rPr>
              <a:t>echo "</a:t>
            </a:r>
            <a:r>
              <a:rPr lang="zh-TW" altLang="en-US" sz="2000" dirty="0">
                <a:latin typeface="Times New Roman" pitchFamily="18" charset="0"/>
                <a:ea typeface="標楷體" pitchFamily="65" charset="-120"/>
                <a:cs typeface="Times New Roman" pitchFamily="18" charset="0"/>
              </a:rPr>
              <a:t>你的瀏覽器是 </a:t>
            </a:r>
            <a:r>
              <a:rPr lang="en-US" altLang="zh-TW" sz="2000" dirty="0">
                <a:latin typeface="Times New Roman" pitchFamily="18" charset="0"/>
                <a:ea typeface="標楷體" pitchFamily="65" charset="-120"/>
                <a:cs typeface="Times New Roman" pitchFamily="18" charset="0"/>
              </a:rPr>
              <a:t>IE" ;</a:t>
            </a:r>
          </a:p>
          <a:p>
            <a:pPr marL="886968" lvl="2" eaLnBrk="1" fontAlgn="auto" hangingPunct="1">
              <a:spcAft>
                <a:spcPts val="0"/>
              </a:spcAft>
              <a:buFont typeface="Wingdings 2"/>
              <a:buNone/>
              <a:defRPr/>
            </a:pPr>
            <a:r>
              <a:rPr lang="en-US" altLang="zh-TW" sz="2000" dirty="0">
                <a:latin typeface="Times New Roman" pitchFamily="18" charset="0"/>
                <a:ea typeface="標楷體" pitchFamily="65" charset="-120"/>
                <a:cs typeface="Times New Roman" pitchFamily="18" charset="0"/>
              </a:rPr>
              <a:t>}else{</a:t>
            </a:r>
          </a:p>
          <a:p>
            <a:pPr marL="886968" lvl="2" eaLnBrk="1" fontAlgn="auto" hangingPunct="1">
              <a:spcAft>
                <a:spcPts val="0"/>
              </a:spcAft>
              <a:buFont typeface="Wingdings 2"/>
              <a:buNone/>
              <a:defRPr/>
            </a:pPr>
            <a:r>
              <a:rPr lang="zh-TW" altLang="en-US" sz="2000" dirty="0">
                <a:latin typeface="Times New Roman" pitchFamily="18" charset="0"/>
                <a:ea typeface="標楷體" pitchFamily="65" charset="-120"/>
                <a:cs typeface="Times New Roman" pitchFamily="18" charset="0"/>
              </a:rPr>
              <a:t>    </a:t>
            </a:r>
            <a:r>
              <a:rPr lang="en-US" altLang="zh-TW" sz="2000" dirty="0">
                <a:latin typeface="Times New Roman" pitchFamily="18" charset="0"/>
                <a:ea typeface="標楷體" pitchFamily="65" charset="-120"/>
                <a:cs typeface="Times New Roman" pitchFamily="18" charset="0"/>
              </a:rPr>
              <a:t>echo "</a:t>
            </a:r>
            <a:r>
              <a:rPr lang="zh-TW" altLang="en-US" sz="2000" dirty="0">
                <a:latin typeface="Times New Roman" pitchFamily="18" charset="0"/>
                <a:ea typeface="標楷體" pitchFamily="65" charset="-120"/>
                <a:cs typeface="Times New Roman" pitchFamily="18" charset="0"/>
              </a:rPr>
              <a:t>你的瀏覽器不是 </a:t>
            </a:r>
            <a:r>
              <a:rPr lang="en-US" altLang="zh-TW" sz="2000" dirty="0">
                <a:latin typeface="Times New Roman" pitchFamily="18" charset="0"/>
                <a:ea typeface="標楷體" pitchFamily="65" charset="-120"/>
                <a:cs typeface="Times New Roman" pitchFamily="18" charset="0"/>
              </a:rPr>
              <a:t>IE" ;</a:t>
            </a:r>
          </a:p>
          <a:p>
            <a:pPr marL="886968" lvl="2" eaLnBrk="1" fontAlgn="auto" hangingPunct="1">
              <a:spcAft>
                <a:spcPts val="0"/>
              </a:spcAft>
              <a:buFont typeface="Wingdings 2"/>
              <a:buNone/>
              <a:defRPr/>
            </a:pPr>
            <a:r>
              <a:rPr lang="en-US" altLang="zh-TW" sz="2000" dirty="0">
                <a:latin typeface="Times New Roman" pitchFamily="18" charset="0"/>
                <a:ea typeface="標楷體" pitchFamily="65" charset="-120"/>
                <a:cs typeface="Times New Roman" pitchFamily="18" charset="0"/>
              </a:rPr>
              <a:t>}</a:t>
            </a:r>
          </a:p>
          <a:p>
            <a:pPr marL="365760" indent="-283464" eaLnBrk="1" fontAlgn="auto" hangingPunct="1">
              <a:spcAft>
                <a:spcPts val="0"/>
              </a:spcAft>
              <a:buFont typeface="Wingdings 2"/>
              <a:buChar char=""/>
              <a:defRPr/>
            </a:pPr>
            <a:endParaRPr lang="en-US" altLang="zh-TW"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Char char=""/>
              <a:defRPr/>
            </a:pPr>
            <a:endParaRPr lang="en-US" altLang="zh-TW" dirty="0">
              <a:latin typeface="Times New Roman" pitchFamily="18" charset="0"/>
              <a:ea typeface="標楷體" pitchFamily="65" charset="-120"/>
              <a:cs typeface="Times New Roman" pitchFamily="18" charset="0"/>
            </a:endParaRPr>
          </a:p>
          <a:p>
            <a:pPr marL="365760" indent="-283464" eaLnBrk="1" fontAlgn="auto" hangingPunct="1">
              <a:spcAft>
                <a:spcPts val="0"/>
              </a:spcAft>
              <a:buFont typeface="Wingdings 2"/>
              <a:buChar char=""/>
              <a:defRPr/>
            </a:pPr>
            <a:endParaRPr lang="en-US" altLang="zh-TW" dirty="0">
              <a:latin typeface="Times New Roman" pitchFamily="18" charset="0"/>
              <a:ea typeface="標楷體" pitchFamily="65" charset="-120"/>
              <a:cs typeface="Times New Roman" pitchFamily="18" charset="0"/>
            </a:endParaRPr>
          </a:p>
          <a:p>
            <a:pPr marL="640080" lvl="1" indent="-237744" eaLnBrk="1" fontAlgn="auto" hangingPunct="1">
              <a:spcAft>
                <a:spcPts val="0"/>
              </a:spcAft>
              <a:buFont typeface="Verdana"/>
              <a:buChar char="◦"/>
              <a:defRPr/>
            </a:pPr>
            <a:r>
              <a:rPr lang="zh-TW" altLang="en-US" dirty="0">
                <a:latin typeface="Times New Roman" pitchFamily="18" charset="0"/>
                <a:ea typeface="標楷體" pitchFamily="65" charset="-120"/>
                <a:cs typeface="Times New Roman" pitchFamily="18" charset="0"/>
              </a:rPr>
              <a:t>精簡格式</a:t>
            </a:r>
            <a:endParaRPr lang="en-US" altLang="zh-TW" dirty="0">
              <a:latin typeface="Times New Roman" pitchFamily="18" charset="0"/>
              <a:ea typeface="標楷體" pitchFamily="65" charset="-120"/>
              <a:cs typeface="Times New Roman" pitchFamily="18" charset="0"/>
            </a:endParaRPr>
          </a:p>
          <a:p>
            <a:pPr marL="886968" lvl="2" eaLnBrk="1" fontAlgn="auto" hangingPunct="1">
              <a:spcAft>
                <a:spcPts val="0"/>
              </a:spcAft>
              <a:buFont typeface="Wingdings 2"/>
              <a:buNone/>
              <a:defRPr/>
            </a:pPr>
            <a:r>
              <a:rPr lang="en-US" altLang="zh-TW" dirty="0">
                <a:solidFill>
                  <a:srgbClr val="FF0000"/>
                </a:solidFill>
                <a:latin typeface="Times New Roman" pitchFamily="18" charset="0"/>
                <a:ea typeface="標楷體" pitchFamily="65" charset="-120"/>
                <a:cs typeface="Times New Roman" pitchFamily="18" charset="0"/>
              </a:rPr>
              <a:t>$a&gt;$b ? $c="true" : $d="false" ;</a:t>
            </a:r>
          </a:p>
          <a:p>
            <a:pPr marL="365760" indent="-283464" eaLnBrk="1" fontAlgn="auto" hangingPunct="1">
              <a:spcAft>
                <a:spcPts val="0"/>
              </a:spcAft>
              <a:buFont typeface="Wingdings 2"/>
              <a:buChar char=""/>
              <a:defRPr/>
            </a:pPr>
            <a:endParaRPr lang="zh-TW" altLang="en-US" dirty="0">
              <a:latin typeface="Times New Roman" pitchFamily="18" charset="0"/>
              <a:ea typeface="標楷體" pitchFamily="65" charset="-120"/>
              <a:cs typeface="Times New Roman" pitchFamily="18" charset="0"/>
            </a:endParaRPr>
          </a:p>
        </p:txBody>
      </p:sp>
      <p:graphicFrame>
        <p:nvGraphicFramePr>
          <p:cNvPr id="14341" name="Object 2"/>
          <p:cNvGraphicFramePr>
            <a:graphicFrameLocks noChangeAspect="1"/>
          </p:cNvGraphicFramePr>
          <p:nvPr/>
        </p:nvGraphicFramePr>
        <p:xfrm>
          <a:off x="5148263" y="3068638"/>
          <a:ext cx="3529012" cy="2836862"/>
        </p:xfrm>
        <a:graphic>
          <a:graphicData uri="http://schemas.openxmlformats.org/presentationml/2006/ole">
            <mc:AlternateContent xmlns:mc="http://schemas.openxmlformats.org/markup-compatibility/2006">
              <mc:Choice xmlns:v="urn:schemas-microsoft-com:vml" Requires="v">
                <p:oleObj spid="_x0000_s14345" name="PhotoImpact" r:id="rId3" imgW="5600000" imgH="4342857" progId="">
                  <p:embed/>
                </p:oleObj>
              </mc:Choice>
              <mc:Fallback>
                <p:oleObj name="PhotoImpact" r:id="rId3" imgW="5600000" imgH="4342857"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3068638"/>
                        <a:ext cx="3529012" cy="2836862"/>
                      </a:xfrm>
                      <a:prstGeom prst="rect">
                        <a:avLst/>
                      </a:prstGeom>
                      <a:noFill/>
                      <a:ln w="9525">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61AE77AD-CC9C-4AB4-A820-D1452F4B9227}" type="slidenum">
              <a:rPr lang="zh-TW" altLang="en-US" sz="1200" smtClean="0">
                <a:solidFill>
                  <a:srgbClr val="B5A788"/>
                </a:solidFill>
              </a:rPr>
              <a:pPr>
                <a:spcBef>
                  <a:spcPct val="0"/>
                </a:spcBef>
                <a:buClrTx/>
                <a:buSzTx/>
                <a:buFontTx/>
                <a:buNone/>
              </a:pPr>
              <a:t>6</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if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指令格式</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-Type 3</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15364" name="內容版面配置區 2"/>
          <p:cNvSpPr>
            <a:spLocks noGrp="1"/>
          </p:cNvSpPr>
          <p:nvPr>
            <p:ph idx="1"/>
          </p:nvPr>
        </p:nvSpPr>
        <p:spPr>
          <a:xfrm>
            <a:off x="1000125" y="1447800"/>
            <a:ext cx="8143875" cy="5410200"/>
          </a:xfrm>
        </p:spPr>
        <p:txBody>
          <a:bodyPr/>
          <a:lstStyle/>
          <a:p>
            <a:pPr marL="365125" lvl="1" indent="-282575" eaLnBrk="1" hangingPunct="1">
              <a:spcBef>
                <a:spcPts val="600"/>
              </a:spcBef>
              <a:buSzPct val="80000"/>
              <a:buFont typeface="Wingdings 2" pitchFamily="18" charset="2"/>
              <a:buChar char=""/>
            </a:pPr>
            <a:r>
              <a:rPr lang="en-US" altLang="zh-TW">
                <a:latin typeface="Times New Roman" pitchFamily="18" charset="0"/>
                <a:ea typeface="標楷體" pitchFamily="65" charset="-120"/>
                <a:cs typeface="Times New Roman" pitchFamily="18" charset="0"/>
              </a:rPr>
              <a:t>if … elseif …  </a:t>
            </a:r>
          </a:p>
          <a:p>
            <a:pPr marL="365125" lvl="1" indent="-282575" eaLnBrk="1" hangingPunct="1">
              <a:spcBef>
                <a:spcPts val="600"/>
              </a:spcBef>
              <a:buSzPct val="80000"/>
              <a:buFont typeface="Verdana" pitchFamily="34" charset="0"/>
              <a:buNone/>
            </a:pPr>
            <a:r>
              <a:rPr lang="en-US" altLang="zh-TW">
                <a:latin typeface="Times New Roman" pitchFamily="18" charset="0"/>
                <a:ea typeface="標楷體" pitchFamily="65" charset="-120"/>
                <a:cs typeface="Times New Roman" pitchFamily="18" charset="0"/>
              </a:rPr>
              <a:t>	</a:t>
            </a:r>
            <a:r>
              <a:rPr lang="zh-TW" altLang="en-US">
                <a:latin typeface="Times New Roman" pitchFamily="18" charset="0"/>
                <a:ea typeface="標楷體" pitchFamily="65" charset="-120"/>
                <a:cs typeface="Times New Roman" pitchFamily="18" charset="0"/>
              </a:rPr>
              <a:t>結合了 </a:t>
            </a:r>
            <a:r>
              <a:rPr lang="en-US" altLang="zh-TW">
                <a:latin typeface="Times New Roman" pitchFamily="18" charset="0"/>
                <a:ea typeface="標楷體" pitchFamily="65" charset="-120"/>
                <a:cs typeface="Times New Roman" pitchFamily="18" charset="0"/>
              </a:rPr>
              <a:t>else </a:t>
            </a:r>
            <a:r>
              <a:rPr lang="zh-TW" altLang="en-US">
                <a:latin typeface="Times New Roman" pitchFamily="18" charset="0"/>
                <a:ea typeface="標楷體" pitchFamily="65" charset="-120"/>
                <a:cs typeface="Times New Roman" pitchFamily="18" charset="0"/>
              </a:rPr>
              <a:t>及 </a:t>
            </a:r>
            <a:r>
              <a:rPr lang="en-US" altLang="zh-TW">
                <a:latin typeface="Times New Roman" pitchFamily="18" charset="0"/>
                <a:ea typeface="標楷體" pitchFamily="65" charset="-120"/>
                <a:cs typeface="Times New Roman" pitchFamily="18" charset="0"/>
              </a:rPr>
              <a:t>if, </a:t>
            </a:r>
            <a:r>
              <a:rPr lang="zh-TW" altLang="en-US">
                <a:latin typeface="Times New Roman" pitchFamily="18" charset="0"/>
                <a:ea typeface="標楷體" pitchFamily="65" charset="-120"/>
                <a:cs typeface="Times New Roman" pitchFamily="18" charset="0"/>
              </a:rPr>
              <a:t>如果 </a:t>
            </a:r>
            <a:r>
              <a:rPr lang="en-US" altLang="zh-TW">
                <a:latin typeface="Times New Roman" pitchFamily="18" charset="0"/>
                <a:ea typeface="標楷體" pitchFamily="65" charset="-120"/>
                <a:cs typeface="Times New Roman" pitchFamily="18" charset="0"/>
              </a:rPr>
              <a:t>if </a:t>
            </a:r>
            <a:r>
              <a:rPr lang="zh-TW" altLang="en-US">
                <a:latin typeface="Times New Roman" pitchFamily="18" charset="0"/>
                <a:ea typeface="標楷體" pitchFamily="65" charset="-120"/>
                <a:cs typeface="Times New Roman" pitchFamily="18" charset="0"/>
              </a:rPr>
              <a:t>的條件判斷式為假時在 </a:t>
            </a:r>
            <a:r>
              <a:rPr lang="en-US" altLang="zh-TW">
                <a:latin typeface="Times New Roman" pitchFamily="18" charset="0"/>
                <a:ea typeface="標楷體" pitchFamily="65" charset="-120"/>
                <a:cs typeface="Times New Roman" pitchFamily="18" charset="0"/>
              </a:rPr>
              <a:t>else </a:t>
            </a:r>
            <a:r>
              <a:rPr lang="zh-TW" altLang="en-US">
                <a:latin typeface="Times New Roman" pitchFamily="18" charset="0"/>
                <a:ea typeface="標楷體" pitchFamily="65" charset="-120"/>
                <a:cs typeface="Times New Roman" pitchFamily="18" charset="0"/>
              </a:rPr>
              <a:t>的位置可以再做一次條件判斷。</a:t>
            </a:r>
          </a:p>
          <a:p>
            <a:pPr eaLnBrk="1" hangingPunct="1">
              <a:buFont typeface="Wingdings 2" pitchFamily="18" charset="2"/>
              <a:buNone/>
            </a:pPr>
            <a:r>
              <a:rPr lang="en-US" altLang="zh-TW">
                <a:latin typeface="Times New Roman" pitchFamily="18" charset="0"/>
                <a:ea typeface="標楷體" pitchFamily="65" charset="-120"/>
                <a:cs typeface="Times New Roman" pitchFamily="18" charset="0"/>
              </a:rPr>
              <a:t>	</a:t>
            </a:r>
            <a:endParaRPr lang="zh-TW" altLang="en-US">
              <a:latin typeface="Times New Roman" pitchFamily="18" charset="0"/>
              <a:ea typeface="標楷體" pitchFamily="65" charset="-120"/>
              <a:cs typeface="Times New Roman" pitchFamily="18" charset="0"/>
            </a:endParaRPr>
          </a:p>
        </p:txBody>
      </p:sp>
      <p:graphicFrame>
        <p:nvGraphicFramePr>
          <p:cNvPr id="15365" name="Object 3"/>
          <p:cNvGraphicFramePr>
            <a:graphicFrameLocks noChangeAspect="1"/>
          </p:cNvGraphicFramePr>
          <p:nvPr/>
        </p:nvGraphicFramePr>
        <p:xfrm>
          <a:off x="2643188" y="3000375"/>
          <a:ext cx="5232400" cy="3786188"/>
        </p:xfrm>
        <a:graphic>
          <a:graphicData uri="http://schemas.openxmlformats.org/presentationml/2006/ole">
            <mc:AlternateContent xmlns:mc="http://schemas.openxmlformats.org/markup-compatibility/2006">
              <mc:Choice xmlns:v="urn:schemas-microsoft-com:vml" Requires="v">
                <p:oleObj spid="_x0000_s15369" name="PhotoImpact" r:id="rId3" imgW="8533333" imgH="6171429" progId="">
                  <p:embed/>
                </p:oleObj>
              </mc:Choice>
              <mc:Fallback>
                <p:oleObj name="PhotoImpact" r:id="rId3" imgW="8533333" imgH="6171429"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88" y="3000375"/>
                        <a:ext cx="52324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8A07B169-B369-4FBD-9A20-C5472E8D1956}" type="slidenum">
              <a:rPr lang="zh-TW" altLang="en-US" sz="1200" smtClean="0">
                <a:solidFill>
                  <a:srgbClr val="B5A788"/>
                </a:solidFill>
              </a:rPr>
              <a:pPr>
                <a:spcBef>
                  <a:spcPct val="0"/>
                </a:spcBef>
                <a:buClrTx/>
                <a:buSzTx/>
                <a:buFontTx/>
                <a:buNone/>
              </a:pPr>
              <a:t>7</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if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指令格式</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-Type 3</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16388" name="內容版面配置區 2"/>
          <p:cNvSpPr>
            <a:spLocks noGrp="1"/>
          </p:cNvSpPr>
          <p:nvPr>
            <p:ph idx="1"/>
          </p:nvPr>
        </p:nvSpPr>
        <p:spPr>
          <a:xfrm>
            <a:off x="1000125" y="1447800"/>
            <a:ext cx="8143875" cy="5410200"/>
          </a:xfrm>
        </p:spPr>
        <p:txBody>
          <a:bodyPr/>
          <a:lstStyle/>
          <a:p>
            <a:pPr marL="365125" lvl="1" indent="-282575" eaLnBrk="1" hangingPunct="1">
              <a:lnSpc>
                <a:spcPct val="90000"/>
              </a:lnSpc>
              <a:spcBef>
                <a:spcPts val="600"/>
              </a:spcBef>
              <a:buSzPct val="80000"/>
              <a:buFont typeface="Wingdings 2" pitchFamily="18" charset="2"/>
              <a:buChar char=""/>
            </a:pPr>
            <a:r>
              <a:rPr lang="en-US" altLang="zh-TW" sz="3700">
                <a:latin typeface="Times New Roman" pitchFamily="18" charset="0"/>
                <a:ea typeface="標楷體" pitchFamily="65" charset="-120"/>
                <a:cs typeface="Times New Roman" pitchFamily="18" charset="0"/>
              </a:rPr>
              <a:t>if … elseif … </a:t>
            </a:r>
            <a:r>
              <a:rPr lang="zh-TW" altLang="en-US" sz="3700">
                <a:latin typeface="Times New Roman" pitchFamily="18" charset="0"/>
                <a:ea typeface="標楷體" pitchFamily="65" charset="-120"/>
                <a:cs typeface="Times New Roman" pitchFamily="18" charset="0"/>
              </a:rPr>
              <a:t>格式：</a:t>
            </a:r>
            <a:br>
              <a:rPr lang="zh-TW" altLang="en-US" sz="37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if (</a:t>
            </a:r>
            <a:r>
              <a:rPr lang="zh-TW" altLang="en-US" sz="2600">
                <a:latin typeface="Times New Roman" pitchFamily="18" charset="0"/>
                <a:ea typeface="標楷體" pitchFamily="65" charset="-120"/>
                <a:cs typeface="Times New Roman" pitchFamily="18" charset="0"/>
              </a:rPr>
              <a:t>判斷式</a:t>
            </a:r>
            <a:r>
              <a:rPr lang="en-US" altLang="zh-TW" sz="2600">
                <a:latin typeface="Times New Roman" pitchFamily="18" charset="0"/>
                <a:ea typeface="標楷體" pitchFamily="65" charset="-120"/>
                <a:cs typeface="Times New Roman" pitchFamily="18" charset="0"/>
              </a:rPr>
              <a:t>A) {</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處理</a:t>
            </a:r>
            <a:r>
              <a:rPr lang="en-US" altLang="zh-TW" sz="2600">
                <a:latin typeface="Times New Roman" pitchFamily="18" charset="0"/>
                <a:ea typeface="標楷體" pitchFamily="65" charset="-120"/>
                <a:cs typeface="Times New Roman" pitchFamily="18" charset="0"/>
              </a:rPr>
              <a:t>A ;</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判斷式</a:t>
            </a:r>
            <a:r>
              <a:rPr lang="en-US" altLang="zh-TW" sz="2600">
                <a:latin typeface="Times New Roman" pitchFamily="18" charset="0"/>
                <a:ea typeface="標楷體" pitchFamily="65" charset="-120"/>
                <a:cs typeface="Times New Roman" pitchFamily="18" charset="0"/>
              </a:rPr>
              <a:t>A</a:t>
            </a:r>
            <a:r>
              <a:rPr lang="zh-TW" altLang="en-US" sz="2600">
                <a:latin typeface="Times New Roman" pitchFamily="18" charset="0"/>
                <a:ea typeface="標楷體" pitchFamily="65" charset="-120"/>
                <a:cs typeface="Times New Roman" pitchFamily="18" charset="0"/>
              </a:rPr>
              <a:t>為真時要執行的指令 </a:t>
            </a:r>
            <a:r>
              <a:rPr lang="en-US" altLang="zh-TW" sz="2600">
                <a:latin typeface="Times New Roman" pitchFamily="18" charset="0"/>
                <a:ea typeface="標楷體" pitchFamily="65" charset="-120"/>
                <a:cs typeface="Times New Roman" pitchFamily="18" charset="0"/>
              </a:rPr>
              <a:t>;</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可以是多行指令 </a:t>
            </a:r>
            <a:r>
              <a:rPr lang="en-US" altLang="zh-TW" sz="2600">
                <a:latin typeface="Times New Roman" pitchFamily="18" charset="0"/>
                <a:ea typeface="標楷體" pitchFamily="65" charset="-120"/>
                <a:cs typeface="Times New Roman" pitchFamily="18" charset="0"/>
              </a:rPr>
              <a:t>;</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elseif (</a:t>
            </a:r>
            <a:r>
              <a:rPr lang="zh-TW" altLang="en-US" sz="2600">
                <a:latin typeface="Times New Roman" pitchFamily="18" charset="0"/>
                <a:ea typeface="標楷體" pitchFamily="65" charset="-120"/>
                <a:cs typeface="Times New Roman" pitchFamily="18" charset="0"/>
              </a:rPr>
              <a:t>判斷式</a:t>
            </a:r>
            <a:r>
              <a:rPr lang="en-US" altLang="zh-TW" sz="2600">
                <a:latin typeface="Times New Roman" pitchFamily="18" charset="0"/>
                <a:ea typeface="標楷體" pitchFamily="65" charset="-120"/>
                <a:cs typeface="Times New Roman" pitchFamily="18" charset="0"/>
              </a:rPr>
              <a:t>B) {</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處理</a:t>
            </a:r>
            <a:r>
              <a:rPr lang="en-US" altLang="zh-TW" sz="2600">
                <a:latin typeface="Times New Roman" pitchFamily="18" charset="0"/>
                <a:ea typeface="標楷體" pitchFamily="65" charset="-120"/>
                <a:cs typeface="Times New Roman" pitchFamily="18" charset="0"/>
              </a:rPr>
              <a:t>B ;</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判斷式</a:t>
            </a:r>
            <a:r>
              <a:rPr lang="en-US" altLang="zh-TW" sz="2600">
                <a:latin typeface="Times New Roman" pitchFamily="18" charset="0"/>
                <a:ea typeface="標楷體" pitchFamily="65" charset="-120"/>
                <a:cs typeface="Times New Roman" pitchFamily="18" charset="0"/>
              </a:rPr>
              <a:t>B</a:t>
            </a:r>
            <a:r>
              <a:rPr lang="zh-TW" altLang="en-US" sz="2600">
                <a:latin typeface="Times New Roman" pitchFamily="18" charset="0"/>
                <a:ea typeface="標楷體" pitchFamily="65" charset="-120"/>
                <a:cs typeface="Times New Roman" pitchFamily="18" charset="0"/>
              </a:rPr>
              <a:t>為真時要執行的指令 </a:t>
            </a:r>
            <a:r>
              <a:rPr lang="en-US" altLang="zh-TW" sz="2600">
                <a:latin typeface="Times New Roman" pitchFamily="18" charset="0"/>
                <a:ea typeface="標楷體" pitchFamily="65" charset="-120"/>
                <a:cs typeface="Times New Roman" pitchFamily="18" charset="0"/>
              </a:rPr>
              <a:t>;</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可以是多行指令 </a:t>
            </a:r>
            <a:r>
              <a:rPr lang="en-US" altLang="zh-TW" sz="2600">
                <a:latin typeface="Times New Roman" pitchFamily="18" charset="0"/>
                <a:ea typeface="標楷體" pitchFamily="65" charset="-120"/>
                <a:cs typeface="Times New Roman" pitchFamily="18" charset="0"/>
              </a:rPr>
              <a:t>;</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else {</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處理</a:t>
            </a:r>
            <a:r>
              <a:rPr lang="en-US" altLang="zh-TW" sz="2600">
                <a:latin typeface="Times New Roman" pitchFamily="18" charset="0"/>
                <a:ea typeface="標楷體" pitchFamily="65" charset="-120"/>
                <a:cs typeface="Times New Roman" pitchFamily="18" charset="0"/>
              </a:rPr>
              <a:t>C ;</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判斷式</a:t>
            </a:r>
            <a:r>
              <a:rPr lang="en-US" altLang="zh-TW" sz="2600">
                <a:latin typeface="Times New Roman" pitchFamily="18" charset="0"/>
                <a:ea typeface="標楷體" pitchFamily="65" charset="-120"/>
                <a:cs typeface="Times New Roman" pitchFamily="18" charset="0"/>
              </a:rPr>
              <a:t>B</a:t>
            </a:r>
            <a:r>
              <a:rPr lang="zh-TW" altLang="en-US" sz="2600">
                <a:latin typeface="Times New Roman" pitchFamily="18" charset="0"/>
                <a:ea typeface="標楷體" pitchFamily="65" charset="-120"/>
                <a:cs typeface="Times New Roman" pitchFamily="18" charset="0"/>
              </a:rPr>
              <a:t>為假時要執行的指令 </a:t>
            </a:r>
            <a:r>
              <a:rPr lang="en-US" altLang="zh-TW" sz="2600">
                <a:latin typeface="Times New Roman" pitchFamily="18" charset="0"/>
                <a:ea typeface="標楷體" pitchFamily="65" charset="-120"/>
                <a:cs typeface="Times New Roman" pitchFamily="18" charset="0"/>
              </a:rPr>
              <a:t>;</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                </a:t>
            </a:r>
            <a:r>
              <a:rPr lang="zh-TW" altLang="en-US" sz="2600">
                <a:latin typeface="Times New Roman" pitchFamily="18" charset="0"/>
                <a:ea typeface="標楷體" pitchFamily="65" charset="-120"/>
                <a:cs typeface="Times New Roman" pitchFamily="18" charset="0"/>
              </a:rPr>
              <a:t>可以是多行指令 </a:t>
            </a:r>
            <a:r>
              <a:rPr lang="en-US" altLang="zh-TW" sz="2600">
                <a:latin typeface="Times New Roman" pitchFamily="18" charset="0"/>
                <a:ea typeface="標楷體" pitchFamily="65" charset="-120"/>
                <a:cs typeface="Times New Roman" pitchFamily="18" charset="0"/>
              </a:rPr>
              <a:t>;</a:t>
            </a:r>
            <a:br>
              <a:rPr lang="en-US" altLang="zh-TW" sz="2600">
                <a:latin typeface="Times New Roman" pitchFamily="18" charset="0"/>
                <a:ea typeface="標楷體" pitchFamily="65" charset="-120"/>
                <a:cs typeface="Times New Roman" pitchFamily="18" charset="0"/>
              </a:rPr>
            </a:br>
            <a:r>
              <a:rPr lang="en-US" altLang="zh-TW" sz="2600">
                <a:latin typeface="Times New Roman" pitchFamily="18" charset="0"/>
                <a:ea typeface="標楷體" pitchFamily="65" charset="-120"/>
                <a:cs typeface="Times New Roman" pitchFamily="18" charset="0"/>
              </a:rPr>
              <a:t>}</a:t>
            </a:r>
            <a:endParaRPr lang="zh-TW" altLang="en-US" sz="2600">
              <a:latin typeface="Times New Roman" pitchFamily="18" charset="0"/>
              <a:ea typeface="標楷體" pitchFamily="65"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EF497844-D555-4EC4-836F-8191F2B3E5A9}" type="slidenum">
              <a:rPr lang="zh-TW" altLang="en-US" sz="1200" smtClean="0">
                <a:solidFill>
                  <a:srgbClr val="B5A788"/>
                </a:solidFill>
              </a:rPr>
              <a:pPr>
                <a:spcBef>
                  <a:spcPct val="0"/>
                </a:spcBef>
                <a:buClrTx/>
                <a:buSzTx/>
                <a:buFontTx/>
                <a:buNone/>
              </a:pPr>
              <a:t>8</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if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指令格式</a:t>
            </a: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-Type 3</a:t>
            </a:r>
            <a:endPar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endParaRPr>
          </a:p>
        </p:txBody>
      </p:sp>
      <p:sp>
        <p:nvSpPr>
          <p:cNvPr id="17412" name="內容版面配置區 2"/>
          <p:cNvSpPr>
            <a:spLocks noGrp="1"/>
          </p:cNvSpPr>
          <p:nvPr>
            <p:ph idx="1"/>
          </p:nvPr>
        </p:nvSpPr>
        <p:spPr>
          <a:xfrm>
            <a:off x="1000125" y="1447800"/>
            <a:ext cx="8143875" cy="5410200"/>
          </a:xfrm>
        </p:spPr>
        <p:txBody>
          <a:bodyPr/>
          <a:lstStyle/>
          <a:p>
            <a:pPr eaLnBrk="1" hangingPunct="1"/>
            <a:r>
              <a:rPr lang="en-US" altLang="zh-TW">
                <a:latin typeface="Times New Roman" pitchFamily="18" charset="0"/>
                <a:ea typeface="標楷體" pitchFamily="65" charset="-120"/>
                <a:cs typeface="Times New Roman" pitchFamily="18" charset="0"/>
              </a:rPr>
              <a:t>if … elseif … </a:t>
            </a:r>
            <a:r>
              <a:rPr lang="zh-TW" altLang="en-US">
                <a:latin typeface="Times New Roman" pitchFamily="18" charset="0"/>
                <a:ea typeface="標楷體" pitchFamily="65" charset="-120"/>
                <a:cs typeface="Times New Roman" pitchFamily="18" charset="0"/>
              </a:rPr>
              <a:t>範例：</a:t>
            </a:r>
            <a:endParaRPr lang="en-US" altLang="zh-TW">
              <a:latin typeface="Times New Roman" pitchFamily="18" charset="0"/>
              <a:ea typeface="標楷體" pitchFamily="65" charset="-120"/>
              <a:cs typeface="Times New Roman" pitchFamily="18" charset="0"/>
            </a:endParaRP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if ($bmi&lt;18.5)</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    $level="</a:t>
            </a:r>
            <a:r>
              <a:rPr lang="zh-TW" altLang="en-US">
                <a:latin typeface="Times New Roman" pitchFamily="18" charset="0"/>
                <a:ea typeface="標楷體" pitchFamily="65" charset="-120"/>
                <a:cs typeface="Times New Roman" pitchFamily="18" charset="0"/>
              </a:rPr>
              <a:t>體重過輕</a:t>
            </a:r>
            <a:r>
              <a:rPr lang="en-US" altLang="zh-TW">
                <a:latin typeface="Times New Roman" pitchFamily="18" charset="0"/>
                <a:ea typeface="標楷體" pitchFamily="65" charset="-120"/>
                <a:cs typeface="Times New Roman" pitchFamily="18" charset="0"/>
              </a:rPr>
              <a:t>";</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elseif ($bmi&lt;24)</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    $level="</a:t>
            </a:r>
            <a:r>
              <a:rPr lang="zh-TW" altLang="en-US">
                <a:latin typeface="Times New Roman" pitchFamily="18" charset="0"/>
                <a:ea typeface="標楷體" pitchFamily="65" charset="-120"/>
                <a:cs typeface="Times New Roman" pitchFamily="18" charset="0"/>
              </a:rPr>
              <a:t>正常範圍</a:t>
            </a:r>
            <a:r>
              <a:rPr lang="en-US" altLang="zh-TW">
                <a:latin typeface="Times New Roman" pitchFamily="18" charset="0"/>
                <a:ea typeface="標楷體" pitchFamily="65" charset="-120"/>
                <a:cs typeface="Times New Roman" pitchFamily="18" charset="0"/>
              </a:rPr>
              <a:t>";</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elseif ($bmi&lt;27)</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     $level="</a:t>
            </a:r>
            <a:r>
              <a:rPr lang="zh-TW" altLang="en-US">
                <a:latin typeface="Times New Roman" pitchFamily="18" charset="0"/>
                <a:ea typeface="標楷體" pitchFamily="65" charset="-120"/>
                <a:cs typeface="Times New Roman" pitchFamily="18" charset="0"/>
              </a:rPr>
              <a:t>過 重</a:t>
            </a:r>
            <a:r>
              <a:rPr lang="en-US" altLang="zh-TW">
                <a:latin typeface="Times New Roman" pitchFamily="18" charset="0"/>
                <a:ea typeface="標楷體" pitchFamily="65" charset="-120"/>
                <a:cs typeface="Times New Roman" pitchFamily="18" charset="0"/>
              </a:rPr>
              <a:t>";</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else</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    $level="</a:t>
            </a:r>
            <a:r>
              <a:rPr lang="zh-TW" altLang="en-US">
                <a:latin typeface="Times New Roman" pitchFamily="18" charset="0"/>
                <a:ea typeface="標楷體" pitchFamily="65" charset="-120"/>
                <a:cs typeface="Times New Roman" pitchFamily="18" charset="0"/>
              </a:rPr>
              <a:t>肥 胖</a:t>
            </a:r>
            <a:r>
              <a:rPr lang="en-US" altLang="zh-TW">
                <a:latin typeface="Times New Roman" pitchFamily="18" charset="0"/>
                <a:ea typeface="標楷體" pitchFamily="65" charset="-120"/>
                <a:cs typeface="Times New Roman" pitchFamily="18" charset="0"/>
              </a:rPr>
              <a:t>";</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a:t>
            </a:r>
          </a:p>
          <a:p>
            <a:pPr lvl="2" eaLnBrk="1" hangingPunct="1">
              <a:buFont typeface="Wingdings 2" pitchFamily="18" charset="2"/>
              <a:buNone/>
            </a:pPr>
            <a:r>
              <a:rPr lang="en-US" altLang="zh-TW">
                <a:latin typeface="Times New Roman" pitchFamily="18" charset="0"/>
                <a:ea typeface="標楷體" pitchFamily="65" charset="-120"/>
                <a:cs typeface="Times New Roman" pitchFamily="18" charset="0"/>
              </a:rPr>
              <a:t>echo "BMI</a:t>
            </a:r>
            <a:r>
              <a:rPr lang="zh-TW" altLang="en-US">
                <a:latin typeface="Times New Roman" pitchFamily="18" charset="0"/>
                <a:ea typeface="標楷體" pitchFamily="65" charset="-120"/>
                <a:cs typeface="Times New Roman" pitchFamily="18" charset="0"/>
              </a:rPr>
              <a:t>等級</a:t>
            </a:r>
            <a:r>
              <a:rPr lang="en-US" altLang="zh-TW">
                <a:latin typeface="Times New Roman" pitchFamily="18" charset="0"/>
                <a:ea typeface="標楷體" pitchFamily="65" charset="-120"/>
                <a:cs typeface="Times New Roman" pitchFamily="18" charset="0"/>
              </a:rPr>
              <a:t>:</a:t>
            </a:r>
            <a:r>
              <a:rPr lang="zh-TW" altLang="en-US">
                <a:latin typeface="Times New Roman" pitchFamily="18" charset="0"/>
                <a:ea typeface="標楷體" pitchFamily="65" charset="-120"/>
                <a:cs typeface="Times New Roman" pitchFamily="18" charset="0"/>
              </a:rPr>
              <a:t> </a:t>
            </a:r>
            <a:r>
              <a:rPr lang="en-US" altLang="zh-TW">
                <a:latin typeface="Times New Roman" pitchFamily="18" charset="0"/>
                <a:ea typeface="標楷體" pitchFamily="65" charset="-120"/>
                <a:cs typeface="Times New Roman" pitchFamily="18" charset="0"/>
              </a:rPr>
              <a:t>$level&lt;br/&gt;";</a:t>
            </a:r>
            <a:br>
              <a:rPr lang="zh-TW" altLang="en-US">
                <a:latin typeface="Times New Roman" pitchFamily="18" charset="0"/>
                <a:ea typeface="標楷體" pitchFamily="65" charset="-120"/>
                <a:cs typeface="Times New Roman" pitchFamily="18" charset="0"/>
              </a:rPr>
            </a:br>
            <a:endParaRPr lang="zh-TW" altLang="en-US">
              <a:latin typeface="Times New Roman" pitchFamily="18" charset="0"/>
              <a:ea typeface="標楷體" pitchFamily="65" charset="-120"/>
              <a:cs typeface="Times New Roman" pitchFamily="18" charset="0"/>
            </a:endParaRPr>
          </a:p>
        </p:txBody>
      </p:sp>
      <p:pic>
        <p:nvPicPr>
          <p:cNvPr id="1741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357563"/>
            <a:ext cx="365760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a:spcBef>
                <a:spcPct val="0"/>
              </a:spcBef>
              <a:buClrTx/>
              <a:buSzTx/>
              <a:buFontTx/>
              <a:buNone/>
            </a:pPr>
            <a:fld id="{DB7948F9-4798-4450-B636-F724D16D7774}" type="slidenum">
              <a:rPr lang="zh-TW" altLang="en-US" sz="1200" smtClean="0">
                <a:solidFill>
                  <a:srgbClr val="B5A788"/>
                </a:solidFill>
              </a:rPr>
              <a:pPr>
                <a:spcBef>
                  <a:spcPct val="0"/>
                </a:spcBef>
                <a:buClrTx/>
                <a:buSzTx/>
                <a:buFontTx/>
                <a:buNone/>
              </a:pPr>
              <a:t>9</a:t>
            </a:fld>
            <a:endParaRPr lang="zh-TW" altLang="en-US" sz="1200">
              <a:solidFill>
                <a:srgbClr val="B5A788"/>
              </a:solidFill>
            </a:endParaRPr>
          </a:p>
        </p:txBody>
      </p:sp>
      <p:sp>
        <p:nvSpPr>
          <p:cNvPr id="2" name="標題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ea typeface="標楷體" pitchFamily="65" charset="-120"/>
                <a:cs typeface="Times New Roman" pitchFamily="18" charset="0"/>
              </a:rPr>
              <a:t>switch </a:t>
            </a:r>
            <a:r>
              <a:rPr lang="zh-TW" altLang="en-US" dirty="0">
                <a:effectLst>
                  <a:outerShdw blurRad="38100" dist="38100" dir="2700000" algn="tl">
                    <a:srgbClr val="C0C0C0"/>
                  </a:outerShdw>
                </a:effectLst>
                <a:latin typeface="Times New Roman" pitchFamily="18" charset="0"/>
                <a:ea typeface="標楷體" pitchFamily="65" charset="-120"/>
                <a:cs typeface="Times New Roman" pitchFamily="18" charset="0"/>
              </a:rPr>
              <a:t>指令</a:t>
            </a:r>
          </a:p>
        </p:txBody>
      </p:sp>
      <p:sp>
        <p:nvSpPr>
          <p:cNvPr id="18436" name="內容版面配置區 2"/>
          <p:cNvSpPr>
            <a:spLocks noGrp="1"/>
          </p:cNvSpPr>
          <p:nvPr>
            <p:ph idx="1"/>
          </p:nvPr>
        </p:nvSpPr>
        <p:spPr>
          <a:xfrm>
            <a:off x="971550" y="1341438"/>
            <a:ext cx="7820025" cy="5410200"/>
          </a:xfrm>
        </p:spPr>
        <p:txBody>
          <a:bodyPr/>
          <a:lstStyle/>
          <a:p>
            <a:pPr eaLnBrk="1" hangingPunct="1"/>
            <a:r>
              <a:rPr lang="zh-TW" altLang="en-US" sz="2500">
                <a:latin typeface="Times New Roman" pitchFamily="18" charset="0"/>
                <a:ea typeface="標楷體" pitchFamily="65" charset="-120"/>
                <a:cs typeface="Times New Roman" pitchFamily="18" charset="0"/>
              </a:rPr>
              <a:t>在程式中如果只利用一個變數做為多個判斷條件的依據。例如當變數值為 </a:t>
            </a:r>
            <a:r>
              <a:rPr lang="en-US" altLang="zh-TW" sz="2500">
                <a:latin typeface="Times New Roman" pitchFamily="18" charset="0"/>
                <a:ea typeface="標楷體" pitchFamily="65" charset="-120"/>
                <a:cs typeface="Times New Roman" pitchFamily="18" charset="0"/>
              </a:rPr>
              <a:t>1</a:t>
            </a:r>
            <a:r>
              <a:rPr lang="zh-TW" altLang="en-US" sz="2500">
                <a:latin typeface="Times New Roman" pitchFamily="18" charset="0"/>
                <a:ea typeface="標楷體" pitchFamily="65" charset="-120"/>
                <a:cs typeface="Times New Roman" pitchFamily="18" charset="0"/>
              </a:rPr>
              <a:t>、</a:t>
            </a:r>
            <a:r>
              <a:rPr lang="en-US" altLang="zh-TW" sz="2500">
                <a:latin typeface="Times New Roman" pitchFamily="18" charset="0"/>
                <a:ea typeface="標楷體" pitchFamily="65" charset="-120"/>
                <a:cs typeface="Times New Roman" pitchFamily="18" charset="0"/>
              </a:rPr>
              <a:t>2 </a:t>
            </a:r>
            <a:r>
              <a:rPr lang="zh-TW" altLang="en-US" sz="2500">
                <a:latin typeface="Times New Roman" pitchFamily="18" charset="0"/>
                <a:ea typeface="標楷體" pitchFamily="65" charset="-120"/>
                <a:cs typeface="Times New Roman" pitchFamily="18" charset="0"/>
              </a:rPr>
              <a:t>或 </a:t>
            </a:r>
            <a:r>
              <a:rPr lang="en-US" altLang="zh-TW" sz="2500">
                <a:latin typeface="Times New Roman" pitchFamily="18" charset="0"/>
                <a:ea typeface="標楷體" pitchFamily="65" charset="-120"/>
                <a:cs typeface="Times New Roman" pitchFamily="18" charset="0"/>
              </a:rPr>
              <a:t>3 </a:t>
            </a:r>
            <a:r>
              <a:rPr lang="zh-TW" altLang="en-US" sz="2500">
                <a:latin typeface="Times New Roman" pitchFamily="18" charset="0"/>
                <a:ea typeface="標楷體" pitchFamily="65" charset="-120"/>
                <a:cs typeface="Times New Roman" pitchFamily="18" charset="0"/>
              </a:rPr>
              <a:t>時做不同的處理。</a:t>
            </a:r>
          </a:p>
          <a:p>
            <a:pPr eaLnBrk="1" hangingPunct="1">
              <a:lnSpc>
                <a:spcPct val="70000"/>
              </a:lnSpc>
            </a:pPr>
            <a:r>
              <a:rPr lang="en-US" altLang="zh-TW" sz="2500">
                <a:latin typeface="Times New Roman" pitchFamily="18" charset="0"/>
                <a:ea typeface="標楷體" pitchFamily="65" charset="-120"/>
                <a:cs typeface="Times New Roman" pitchFamily="18" charset="0"/>
              </a:rPr>
              <a:t>switch </a:t>
            </a:r>
            <a:r>
              <a:rPr lang="zh-TW" altLang="en-US" sz="2500">
                <a:latin typeface="Times New Roman" pitchFamily="18" charset="0"/>
                <a:ea typeface="標楷體" pitchFamily="65" charset="-120"/>
                <a:cs typeface="Times New Roman" pitchFamily="18" charset="0"/>
              </a:rPr>
              <a:t>指令可以取代巢狀 </a:t>
            </a:r>
            <a:r>
              <a:rPr lang="en-US" altLang="zh-TW" sz="2500">
                <a:latin typeface="Times New Roman" pitchFamily="18" charset="0"/>
                <a:ea typeface="標楷體" pitchFamily="65" charset="-120"/>
                <a:cs typeface="Times New Roman" pitchFamily="18" charset="0"/>
              </a:rPr>
              <a:t>if, </a:t>
            </a:r>
            <a:r>
              <a:rPr lang="zh-TW" altLang="en-US" sz="2500">
                <a:latin typeface="Times New Roman" pitchFamily="18" charset="0"/>
                <a:ea typeface="標楷體" pitchFamily="65" charset="-120"/>
                <a:cs typeface="Times New Roman" pitchFamily="18" charset="0"/>
              </a:rPr>
              <a:t>使寫法更加簡捷。</a:t>
            </a:r>
            <a:endParaRPr lang="en-US" altLang="zh-TW" sz="2500">
              <a:latin typeface="Times New Roman" pitchFamily="18" charset="0"/>
              <a:ea typeface="標楷體" pitchFamily="65" charset="-120"/>
              <a:cs typeface="Times New Roman" pitchFamily="18" charset="0"/>
            </a:endParaRPr>
          </a:p>
          <a:p>
            <a:pPr eaLnBrk="1" hangingPunct="1">
              <a:buFont typeface="Wingdings 2" pitchFamily="18" charset="2"/>
              <a:buNone/>
            </a:pPr>
            <a:r>
              <a:rPr lang="en-US" altLang="zh-TW" sz="2500">
                <a:latin typeface="Times New Roman" pitchFamily="18" charset="0"/>
                <a:ea typeface="標楷體" pitchFamily="65" charset="-120"/>
                <a:cs typeface="Times New Roman" pitchFamily="18" charset="0"/>
              </a:rPr>
              <a:t>	</a:t>
            </a:r>
            <a:r>
              <a:rPr lang="zh-TW" altLang="en-US" sz="2500">
                <a:latin typeface="Times New Roman" pitchFamily="18" charset="0"/>
                <a:ea typeface="標楷體" pitchFamily="65" charset="-120"/>
                <a:cs typeface="Times New Roman" pitchFamily="18" charset="0"/>
              </a:rPr>
              <a:t>     </a:t>
            </a:r>
            <a:r>
              <a:rPr lang="en-US" altLang="zh-TW" sz="2200">
                <a:latin typeface="Times New Roman" pitchFamily="18" charset="0"/>
                <a:ea typeface="標楷體" pitchFamily="65" charset="-120"/>
                <a:cs typeface="Times New Roman" pitchFamily="18" charset="0"/>
              </a:rPr>
              <a:t>switch (</a:t>
            </a:r>
            <a:r>
              <a:rPr lang="zh-TW" altLang="en-US" sz="2200">
                <a:latin typeface="Times New Roman" pitchFamily="18" charset="0"/>
                <a:ea typeface="標楷體" pitchFamily="65" charset="-120"/>
                <a:cs typeface="Times New Roman" pitchFamily="18" charset="0"/>
              </a:rPr>
              <a:t>判斷變數</a:t>
            </a:r>
            <a:r>
              <a:rPr lang="en-US" altLang="zh-TW" sz="2200">
                <a:latin typeface="Times New Roman" pitchFamily="18" charset="0"/>
                <a:ea typeface="標楷體" pitchFamily="65" charset="-120"/>
                <a:cs typeface="Times New Roman" pitchFamily="18" charset="0"/>
              </a:rPr>
              <a:t>) {</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case </a:t>
            </a:r>
            <a:r>
              <a:rPr lang="zh-TW" altLang="en-US" sz="2200">
                <a:latin typeface="Times New Roman" pitchFamily="18" charset="0"/>
                <a:ea typeface="標楷體" pitchFamily="65" charset="-120"/>
                <a:cs typeface="Times New Roman" pitchFamily="18" charset="0"/>
              </a:rPr>
              <a:t>條件</a:t>
            </a:r>
            <a:r>
              <a:rPr lang="en-US" altLang="zh-TW" sz="2200">
                <a:latin typeface="Times New Roman" pitchFamily="18" charset="0"/>
                <a:ea typeface="標楷體" pitchFamily="65" charset="-120"/>
                <a:cs typeface="Times New Roman" pitchFamily="18" charset="0"/>
              </a:rPr>
              <a:t>1:</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敘述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break;</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case </a:t>
            </a:r>
            <a:r>
              <a:rPr lang="zh-TW" altLang="en-US" sz="2200">
                <a:latin typeface="Times New Roman" pitchFamily="18" charset="0"/>
                <a:ea typeface="標楷體" pitchFamily="65" charset="-120"/>
                <a:cs typeface="Times New Roman" pitchFamily="18" charset="0"/>
              </a:rPr>
              <a:t>條件</a:t>
            </a:r>
            <a:r>
              <a:rPr lang="en-US" altLang="zh-TW" sz="2200">
                <a:latin typeface="Times New Roman" pitchFamily="18" charset="0"/>
                <a:ea typeface="標楷體" pitchFamily="65" charset="-120"/>
                <a:cs typeface="Times New Roman" pitchFamily="18" charset="0"/>
              </a:rPr>
              <a:t>2:</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敘述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break ;</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default: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r>
              <a:rPr lang="zh-TW" altLang="en-US" sz="2200">
                <a:latin typeface="Times New Roman" pitchFamily="18" charset="0"/>
                <a:ea typeface="標楷體" pitchFamily="65" charset="-120"/>
                <a:cs typeface="Times New Roman" pitchFamily="18" charset="0"/>
              </a:rPr>
              <a:t>敘述 </a:t>
            </a:r>
            <a:r>
              <a:rPr lang="en-US" altLang="zh-TW" sz="2200">
                <a:latin typeface="Times New Roman" pitchFamily="18" charset="0"/>
                <a:ea typeface="標楷體" pitchFamily="65" charset="-120"/>
                <a:cs typeface="Times New Roman" pitchFamily="18" charset="0"/>
              </a:rPr>
              <a:t>;</a:t>
            </a:r>
            <a:br>
              <a:rPr lang="en-US" altLang="zh-TW" sz="2200">
                <a:latin typeface="Times New Roman" pitchFamily="18" charset="0"/>
                <a:ea typeface="標楷體" pitchFamily="65" charset="-120"/>
                <a:cs typeface="Times New Roman" pitchFamily="18" charset="0"/>
              </a:rPr>
            </a:br>
            <a:r>
              <a:rPr lang="en-US" altLang="zh-TW" sz="2200">
                <a:latin typeface="Times New Roman" pitchFamily="18" charset="0"/>
                <a:ea typeface="標楷體" pitchFamily="65" charset="-120"/>
                <a:cs typeface="Times New Roman" pitchFamily="18"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8975</TotalTime>
  <Words>2178</Words>
  <Application>Microsoft Office PowerPoint</Application>
  <PresentationFormat>如螢幕大小 (4:3)</PresentationFormat>
  <Paragraphs>287</Paragraphs>
  <Slides>27</Slides>
  <Notes>0</Notes>
  <HiddenSlides>0</HiddenSlides>
  <MMClips>0</MMClips>
  <ScaleCrop>false</ScaleCrop>
  <HeadingPairs>
    <vt:vector size="8" baseType="variant">
      <vt:variant>
        <vt:lpstr>使用字型</vt:lpstr>
      </vt:variant>
      <vt:variant>
        <vt:i4>11</vt:i4>
      </vt:variant>
      <vt:variant>
        <vt:lpstr>佈景主題</vt:lpstr>
      </vt:variant>
      <vt:variant>
        <vt:i4>1</vt:i4>
      </vt:variant>
      <vt:variant>
        <vt:lpstr>內嵌 OLE 伺服程式</vt:lpstr>
      </vt:variant>
      <vt:variant>
        <vt:i4>1</vt:i4>
      </vt:variant>
      <vt:variant>
        <vt:lpstr>投影片標題</vt:lpstr>
      </vt:variant>
      <vt:variant>
        <vt:i4>27</vt:i4>
      </vt:variant>
    </vt:vector>
  </HeadingPairs>
  <TitlesOfParts>
    <vt:vector size="40" baseType="lpstr">
      <vt:lpstr>微軟正黑體</vt:lpstr>
      <vt:lpstr>新細明體</vt:lpstr>
      <vt:lpstr>標楷體</vt:lpstr>
      <vt:lpstr>Arial</vt:lpstr>
      <vt:lpstr>Calibri</vt:lpstr>
      <vt:lpstr>Courier New</vt:lpstr>
      <vt:lpstr>Gill Sans MT</vt:lpstr>
      <vt:lpstr>Times New Roman</vt:lpstr>
      <vt:lpstr>Verdana</vt:lpstr>
      <vt:lpstr>Wingdings</vt:lpstr>
      <vt:lpstr>Wingdings 2</vt:lpstr>
      <vt:lpstr>夏至</vt:lpstr>
      <vt:lpstr>PhotoImpact</vt:lpstr>
      <vt:lpstr>PHP 條件判斷與迴圈指令</vt:lpstr>
      <vt:lpstr>PHP 條件判斷指令</vt:lpstr>
      <vt:lpstr>if 指令格式-Type 1</vt:lpstr>
      <vt:lpstr>if 指令格式-Type 2</vt:lpstr>
      <vt:lpstr>if 指令格式-Type 2</vt:lpstr>
      <vt:lpstr>if 指令格式-Type 3</vt:lpstr>
      <vt:lpstr>if 指令格式-Type 3</vt:lpstr>
      <vt:lpstr>if 指令格式-Type 3</vt:lpstr>
      <vt:lpstr>switch 指令</vt:lpstr>
      <vt:lpstr>switch指令</vt:lpstr>
      <vt:lpstr>迴圈指令</vt:lpstr>
      <vt:lpstr>基本for 迴圈</vt:lpstr>
      <vt:lpstr>基本for 迴圈</vt:lpstr>
      <vt:lpstr>巢狀for迴圈</vt:lpstr>
      <vt:lpstr>巢狀for 迴圈</vt:lpstr>
      <vt:lpstr>foreach迴圈</vt:lpstr>
      <vt:lpstr>foreach迴圈</vt:lpstr>
      <vt:lpstr>foreach迴圈</vt:lpstr>
      <vt:lpstr>foreach迴圈</vt:lpstr>
      <vt:lpstr>while迴圈</vt:lpstr>
      <vt:lpstr>while迴圈</vt:lpstr>
      <vt:lpstr>while迴圈</vt:lpstr>
      <vt:lpstr>break 指令</vt:lpstr>
      <vt:lpstr>break 指令</vt:lpstr>
      <vt:lpstr>PowerPoint 簡報</vt:lpstr>
      <vt:lpstr>continue 指令</vt:lpstr>
      <vt:lpstr>continue指令</vt:lpstr>
    </vt:vector>
  </TitlesOfParts>
  <Company>NCTU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5 入門基礎</dc:title>
  <dc:creator>USER</dc:creator>
  <cp:lastModifiedBy>88693</cp:lastModifiedBy>
  <cp:revision>76</cp:revision>
  <dcterms:created xsi:type="dcterms:W3CDTF">2009-02-13T07:40:10Z</dcterms:created>
  <dcterms:modified xsi:type="dcterms:W3CDTF">2021-06-08T06:53:41Z</dcterms:modified>
</cp:coreProperties>
</file>