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9AAFBEC-81A1-4304-AF22-9FED32CA0CBE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0A1036-B4C8-4E9F-A418-A3B13BCBD2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206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8D6D583-07CB-4207-9BC3-E8658B9E846A}" type="slidenum">
              <a:rPr lang="zh-TW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0A1036-B4C8-4E9F-A418-A3B13BCBD27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67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BC8508-D762-4310-B882-552B945C54F3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C3A2-DAF2-4FB8-B5C6-9AF6A0C985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589D-B9AF-4D88-928C-8D62066D8B0C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4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6195B-991F-49A8-A943-813EE8B8CC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61F44-5A51-4C91-B3C5-044872C7B8A6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49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5615-39E7-4378-A947-DC26ADCF2A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8B8C-D2CD-43CA-AA17-FF4882232DCA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13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BA4D7-9BF2-4A94-A69A-F9E2E10C6F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E6B4-C61A-4CEC-9212-1711AEBAED7D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5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6F9BB-ADB8-4D43-A935-D327E79FEF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4B62-3498-4884-B72F-3B0218032F24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97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AD53C-AC2E-4E53-9CA2-B3C5212D8E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1F00B-0099-4C73-A295-D4E06266023A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79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C724-24B0-470B-87BB-A012A75F1F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564D8-5C86-4A4F-A7C8-55B2CBCCE168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82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ED825-A7DA-43E4-A86A-FB6BAA0FAC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E7F5-5E33-4FCE-B8D9-C44A1DE67FBF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59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5D002-0C4B-41AB-9C74-868BCC1EAD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CD7E-14E1-4EA4-82A0-2FD3F5204DFD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31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61F47-A045-4DF9-99F7-F1DA470CD1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1B0FC-2D1F-4F84-9DB2-26F375096D96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0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B9661-5581-4FE5-A51C-DA9318A3D5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9432-244D-40C5-A544-C7CFD4176D87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81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459735-068F-4D9D-BD3A-F026B94A1A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B893BF-35DE-4FB0-980E-74C497BECCA0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ref_date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time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p.net/manual/en/function.date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function.localtime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function.date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p.net/manual/en/datetime.format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750" y="836613"/>
            <a:ext cx="7543800" cy="15122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err="1"/>
              <a:t>php</a:t>
            </a:r>
            <a:r>
              <a:rPr lang="en-US" altLang="zh-TW" dirty="0"/>
              <a:t> – </a:t>
            </a:r>
            <a:r>
              <a:rPr lang="zh-TW" altLang="en-US" dirty="0"/>
              <a:t>日期與時間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php.ini (in C:\xampp\php\)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date.timezone</a:t>
            </a:r>
            <a:r>
              <a:rPr lang="en-US" altLang="zh-TW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= </a:t>
            </a:r>
            <a:r>
              <a:rPr lang="en-US" altLang="zh-TW" sz="2800" b="1" dirty="0">
                <a:solidFill>
                  <a:srgbClr val="FF0000"/>
                </a:solidFill>
              </a:rPr>
              <a:t>Asia/Taipei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4653136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hlinkClick r:id="rId2"/>
              </a:rPr>
              <a:t>https://www.w3schools.com/php/php_ref_date.asp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checkdate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None/>
            </a:pPr>
            <a:r>
              <a:rPr lang="en-US" altLang="zh-TW" sz="2800" b="1" dirty="0"/>
              <a:t>bool </a:t>
            </a:r>
            <a:r>
              <a:rPr lang="en-US" altLang="zh-TW" sz="2800" b="1" dirty="0" err="1"/>
              <a:t>checkdate</a:t>
            </a:r>
            <a:r>
              <a:rPr lang="en-US" altLang="zh-TW" sz="2800" b="1" dirty="0"/>
              <a:t>(</a:t>
            </a:r>
            <a:r>
              <a:rPr lang="zh-TW" altLang="en-US" sz="2800" b="1" dirty="0"/>
              <a:t>月</a:t>
            </a:r>
            <a:r>
              <a:rPr lang="en-US" altLang="zh-TW" sz="2800" b="1" dirty="0"/>
              <a:t>,</a:t>
            </a:r>
            <a:r>
              <a:rPr lang="zh-TW" altLang="en-US" sz="2800" b="1" dirty="0"/>
              <a:t>日</a:t>
            </a:r>
            <a:r>
              <a:rPr lang="en-US" altLang="zh-TW" sz="2800" b="1" dirty="0"/>
              <a:t>,</a:t>
            </a:r>
            <a:r>
              <a:rPr lang="zh-TW" altLang="en-US" sz="2800" b="1" dirty="0"/>
              <a:t>年</a:t>
            </a:r>
            <a:r>
              <a:rPr lang="en-US" altLang="zh-TW" sz="2800" b="1" dirty="0"/>
              <a:t>)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zh-TW" altLang="en-US" dirty="0"/>
              <a:t>檢查日期是否存在</a:t>
            </a:r>
            <a:endParaRPr lang="en-US" altLang="zh-TW" dirty="0"/>
          </a:p>
          <a:p>
            <a:pPr marL="114300" indent="0" eaLnBrk="1" hangingPunct="1">
              <a:buFont typeface="Arial" charset="0"/>
              <a:buNone/>
            </a:pPr>
            <a:endParaRPr lang="en-US" altLang="zh-TW" dirty="0"/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$</a:t>
            </a:r>
            <a:r>
              <a:rPr lang="en-US" altLang="zh-TW" dirty="0" err="1"/>
              <a:t>thisYear</a:t>
            </a:r>
            <a:r>
              <a:rPr lang="en-US" altLang="zh-TW" dirty="0"/>
              <a:t> = date("Y");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$</a:t>
            </a:r>
            <a:r>
              <a:rPr lang="en-US" altLang="zh-TW" dirty="0" err="1"/>
              <a:t>isLeap</a:t>
            </a:r>
            <a:r>
              <a:rPr lang="en-US" altLang="zh-TW" dirty="0"/>
              <a:t>= </a:t>
            </a:r>
            <a:r>
              <a:rPr lang="en-US" altLang="zh-TW" dirty="0" err="1"/>
              <a:t>checkdate</a:t>
            </a:r>
            <a:r>
              <a:rPr lang="en-US" altLang="zh-TW" dirty="0"/>
              <a:t>(2, 29,  $</a:t>
            </a:r>
            <a:r>
              <a:rPr lang="en-US" altLang="zh-TW" dirty="0" err="1"/>
              <a:t>thisYear</a:t>
            </a:r>
            <a:r>
              <a:rPr lang="en-US" altLang="zh-TW" dirty="0"/>
              <a:t>);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if ($</a:t>
            </a:r>
            <a:r>
              <a:rPr lang="en-US" altLang="zh-TW" dirty="0" err="1"/>
              <a:t>isLeap</a:t>
            </a:r>
            <a:r>
              <a:rPr lang="en-US" altLang="zh-TW" dirty="0"/>
              <a:t>)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  echo "$</a:t>
            </a:r>
            <a:r>
              <a:rPr lang="en-US" altLang="zh-TW" dirty="0" err="1"/>
              <a:t>thisYear</a:t>
            </a:r>
            <a:r>
              <a:rPr lang="en-US" altLang="zh-TW" dirty="0"/>
              <a:t> </a:t>
            </a:r>
            <a:r>
              <a:rPr lang="zh-TW" altLang="en-US" dirty="0"/>
              <a:t>是閏年</a:t>
            </a:r>
            <a:r>
              <a:rPr lang="en-US" altLang="zh-TW" dirty="0"/>
              <a:t>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else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  echo "$</a:t>
            </a:r>
            <a:r>
              <a:rPr lang="en-US" altLang="zh-TW" dirty="0" err="1"/>
              <a:t>thisYear</a:t>
            </a:r>
            <a:r>
              <a:rPr lang="en-US" altLang="zh-TW" dirty="0"/>
              <a:t> </a:t>
            </a:r>
            <a:r>
              <a:rPr lang="zh-TW" altLang="en-US" dirty="0"/>
              <a:t>不是閏年</a:t>
            </a:r>
            <a:r>
              <a:rPr lang="en-US" altLang="zh-TW" dirty="0"/>
              <a:t>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dirty="0"/>
              <a:t>?&gt;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757863" y="4365625"/>
            <a:ext cx="179889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/>
              <a:t>2020 </a:t>
            </a:r>
            <a:r>
              <a:rPr lang="zh-TW" altLang="en-US" sz="2400" b="1" dirty="0"/>
              <a:t>是閏年</a:t>
            </a:r>
          </a:p>
        </p:txBody>
      </p:sp>
      <p:sp>
        <p:nvSpPr>
          <p:cNvPr id="5" name="矩形 4"/>
          <p:cNvSpPr/>
          <p:nvPr/>
        </p:nvSpPr>
        <p:spPr>
          <a:xfrm>
            <a:off x="5745163" y="4941888"/>
            <a:ext cx="2106612" cy="460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400" b="1" dirty="0"/>
              <a:t>2018</a:t>
            </a:r>
            <a:r>
              <a:rPr lang="zh-TW" altLang="en-US" sz="2400" b="1" dirty="0"/>
              <a:t>不是閏年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800" dirty="0" err="1"/>
              <a:t>getdate</a:t>
            </a:r>
            <a:r>
              <a:rPr lang="en-US" altLang="zh-TW" sz="4800" dirty="0"/>
              <a:t>() </a:t>
            </a:r>
            <a:r>
              <a:rPr lang="zh-TW" altLang="en-US" dirty="0"/>
              <a:t>取得日期時間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395288" y="1341438"/>
            <a:ext cx="7620000" cy="48006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r>
              <a:rPr lang="en-US" altLang="zh-TW" sz="2900"/>
              <a:t>array </a:t>
            </a:r>
            <a:r>
              <a:rPr lang="en-US" altLang="zh-TW" sz="2900" b="1"/>
              <a:t>getdate</a:t>
            </a:r>
            <a:r>
              <a:rPr lang="en-US" altLang="zh-TW" sz="2900"/>
              <a:t> ([</a:t>
            </a:r>
            <a:r>
              <a:rPr lang="zh-TW" altLang="en-US" sz="2400"/>
              <a:t>時間戳記</a:t>
            </a:r>
            <a:r>
              <a:rPr lang="en-US" altLang="zh-TW" sz="2900"/>
              <a:t>] 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9750" y="2060575"/>
          <a:ext cx="7632700" cy="4148140"/>
        </p:xfrm>
        <a:graphic>
          <a:graphicData uri="http://schemas.openxmlformats.org/drawingml/2006/table">
            <a:tbl>
              <a:tblPr/>
              <a:tblGrid>
                <a:gridCol w="936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23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Key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Description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Example returned values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"seconds"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seconds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to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59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"minutes"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minutes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to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59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"hours"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Numeric representation of hours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to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"mday"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the day of the month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to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852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"wday"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the day of the week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(Sunday) through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(Saturday)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"mon"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a month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through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15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"year"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A full numeric representation of a year, 4 digits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Examples: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1999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or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2003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"yday"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Numeric representation of the day of the year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through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365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815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"weekday"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A full textual representation of the day of the week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Sunday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through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Saturday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119"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</a:rPr>
                        <a:t>"month"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A full textual representation of a month, such as January or March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January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through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December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270">
                <a:tc>
                  <a:txBody>
                    <a:bodyPr/>
                    <a:lstStyle/>
                    <a:p>
                      <a:r>
                        <a:rPr lang="en-US" altLang="zh-TW" sz="1400" b="1" i="1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zh-TW" alt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Seconds since the Unix Epoch, similar to the values returned by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time()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and used by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date()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-2147483648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~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</a:rPr>
                        <a:t>2147483647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</a:txBody>
                  <a:tcPr marL="48490" marR="48490" marT="24248" marB="2424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288" y="1412875"/>
            <a:ext cx="7620000" cy="4800600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&lt;?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php</a:t>
            </a:r>
            <a:endParaRPr lang="en-US" altLang="zh-TW" sz="2400" dirty="0">
              <a:latin typeface="Arial" pitchFamily="34" charset="0"/>
              <a:cs typeface="Arial" pitchFamily="34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echo "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getdate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() </a:t>
            </a:r>
            <a:r>
              <a:rPr lang="zh-TW" altLang="en-US" sz="2400" dirty="0">
                <a:latin typeface="Arial" pitchFamily="34" charset="0"/>
                <a:cs typeface="Arial" pitchFamily="34" charset="0"/>
              </a:rPr>
              <a:t>函式的使用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:&lt;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br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 /&gt;";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$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nowTime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getdate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();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foreach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($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nowTime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 as $Key =&gt; $Value) {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	echo "$Key =&gt; $Value &lt;</a:t>
            </a:r>
            <a:r>
              <a:rPr lang="en-US" altLang="zh-TW" sz="2400" dirty="0" err="1">
                <a:latin typeface="Arial" pitchFamily="34" charset="0"/>
                <a:cs typeface="Arial" pitchFamily="34" charset="0"/>
              </a:rPr>
              <a:t>br</a:t>
            </a:r>
            <a:r>
              <a:rPr lang="en-US" altLang="zh-TW" sz="2400" dirty="0">
                <a:latin typeface="Arial" pitchFamily="34" charset="0"/>
                <a:cs typeface="Arial" pitchFamily="34" charset="0"/>
              </a:rPr>
              <a:t> /&gt;";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}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400" dirty="0">
                <a:latin typeface="Arial" pitchFamily="34" charset="0"/>
                <a:cs typeface="Arial" pitchFamily="34" charset="0"/>
              </a:rPr>
              <a:t>?&gt;</a:t>
            </a:r>
            <a:endParaRPr lang="zh-TW" altLang="en-US" sz="24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1043608" y="4797152"/>
            <a:ext cx="3216275" cy="1016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1143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000" dirty="0">
                <a:latin typeface="Arial" pitchFamily="34" charset="0"/>
                <a:cs typeface="Arial" pitchFamily="34" charset="0"/>
              </a:rPr>
              <a:t>$</a:t>
            </a:r>
            <a:r>
              <a:rPr lang="en-US" altLang="zh-TW" sz="2000" dirty="0" err="1">
                <a:latin typeface="Arial" pitchFamily="34" charset="0"/>
                <a:cs typeface="Arial" pitchFamily="34" charset="0"/>
              </a:rPr>
              <a:t>nowTime</a:t>
            </a:r>
            <a:r>
              <a:rPr lang="en-US" altLang="zh-TW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altLang="zh-TW" sz="2000" dirty="0" err="1">
                <a:latin typeface="Arial" pitchFamily="34" charset="0"/>
                <a:cs typeface="Arial" pitchFamily="34" charset="0"/>
              </a:rPr>
              <a:t>getdate</a:t>
            </a:r>
            <a:r>
              <a:rPr lang="en-US" altLang="zh-TW" sz="2000" dirty="0">
                <a:latin typeface="Arial" pitchFamily="34" charset="0"/>
                <a:cs typeface="Arial" pitchFamily="34" charset="0"/>
              </a:rPr>
              <a:t>();</a:t>
            </a:r>
          </a:p>
          <a:p>
            <a:pPr marL="1143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000" dirty="0">
                <a:latin typeface="Arial" pitchFamily="34" charset="0"/>
                <a:cs typeface="Arial" pitchFamily="34" charset="0"/>
              </a:rPr>
              <a:t>$year = $</a:t>
            </a:r>
            <a:r>
              <a:rPr lang="en-US" altLang="zh-TW" sz="2000" dirty="0" err="1">
                <a:latin typeface="Arial" pitchFamily="34" charset="0"/>
                <a:cs typeface="Arial" pitchFamily="34" charset="0"/>
              </a:rPr>
              <a:t>nowTime</a:t>
            </a:r>
            <a:r>
              <a:rPr lang="en-US" altLang="zh-TW" sz="2000" dirty="0">
                <a:latin typeface="Arial" pitchFamily="34" charset="0"/>
                <a:cs typeface="Arial" pitchFamily="34" charset="0"/>
              </a:rPr>
              <a:t>['year'];</a:t>
            </a:r>
          </a:p>
          <a:p>
            <a:pPr marL="1143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000" dirty="0">
                <a:latin typeface="Arial" pitchFamily="34" charset="0"/>
                <a:cs typeface="Arial" pitchFamily="34" charset="0"/>
              </a:rPr>
              <a:t>$mon = $</a:t>
            </a:r>
            <a:r>
              <a:rPr lang="en-US" altLang="zh-TW" sz="2000" dirty="0" err="1">
                <a:latin typeface="Arial" pitchFamily="34" charset="0"/>
                <a:cs typeface="Arial" pitchFamily="34" charset="0"/>
              </a:rPr>
              <a:t>nowTime</a:t>
            </a:r>
            <a:r>
              <a:rPr lang="en-US" altLang="zh-TW" sz="2000" dirty="0">
                <a:latin typeface="Arial" pitchFamily="34" charset="0"/>
                <a:cs typeface="Arial" pitchFamily="34" charset="0"/>
              </a:rPr>
              <a:t>['mon'];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6343183" y="2204864"/>
            <a:ext cx="277180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 err="1"/>
              <a:t>getdate</a:t>
            </a:r>
            <a:r>
              <a:rPr lang="en-US" altLang="zh-TW" sz="2000" dirty="0"/>
              <a:t>() </a:t>
            </a:r>
            <a:r>
              <a:rPr lang="zh-TW" altLang="en-US" sz="2000" dirty="0"/>
              <a:t>函式的使用</a:t>
            </a:r>
            <a:r>
              <a:rPr lang="en-US" altLang="zh-TW" sz="2000" dirty="0"/>
              <a:t>:</a:t>
            </a:r>
            <a:endParaRPr lang="zh-TW" altLang="en-US" sz="2000" dirty="0"/>
          </a:p>
          <a:p>
            <a:r>
              <a:rPr lang="en-US" altLang="zh-TW" sz="2000" dirty="0"/>
              <a:t>seconds =&gt; 38</a:t>
            </a:r>
          </a:p>
          <a:p>
            <a:r>
              <a:rPr lang="en-US" altLang="zh-TW" sz="2000" dirty="0"/>
              <a:t>minutes =&gt; 12</a:t>
            </a:r>
          </a:p>
          <a:p>
            <a:r>
              <a:rPr lang="en-US" altLang="zh-TW" sz="2000" dirty="0"/>
              <a:t>hours =&gt; 10</a:t>
            </a:r>
          </a:p>
          <a:p>
            <a:r>
              <a:rPr lang="en-US" altLang="zh-TW" sz="2000" dirty="0" err="1"/>
              <a:t>mday</a:t>
            </a:r>
            <a:r>
              <a:rPr lang="en-US" altLang="zh-TW" sz="2000" dirty="0"/>
              <a:t> =&gt; 23</a:t>
            </a:r>
          </a:p>
          <a:p>
            <a:r>
              <a:rPr lang="en-US" altLang="zh-TW" sz="2000" dirty="0" err="1"/>
              <a:t>wday</a:t>
            </a:r>
            <a:r>
              <a:rPr lang="en-US" altLang="zh-TW" sz="2000" dirty="0"/>
              <a:t> =&gt; 1</a:t>
            </a:r>
          </a:p>
          <a:p>
            <a:r>
              <a:rPr lang="en-US" altLang="zh-TW" sz="2000" dirty="0"/>
              <a:t>mon =&gt; 5</a:t>
            </a:r>
          </a:p>
          <a:p>
            <a:r>
              <a:rPr lang="en-US" altLang="zh-TW" sz="2000" dirty="0"/>
              <a:t>year =&gt; 2022</a:t>
            </a:r>
          </a:p>
          <a:p>
            <a:r>
              <a:rPr lang="en-US" altLang="zh-TW" sz="2000" dirty="0" err="1"/>
              <a:t>yday</a:t>
            </a:r>
            <a:r>
              <a:rPr lang="en-US" altLang="zh-TW" sz="2000" dirty="0"/>
              <a:t> =&gt; 142</a:t>
            </a:r>
          </a:p>
          <a:p>
            <a:r>
              <a:rPr lang="en-US" altLang="zh-TW" sz="2000" dirty="0"/>
              <a:t>weekday =&gt; Monday</a:t>
            </a:r>
          </a:p>
          <a:p>
            <a:r>
              <a:rPr lang="en-US" altLang="zh-TW" sz="2000" dirty="0"/>
              <a:t>month =&gt; May</a:t>
            </a:r>
          </a:p>
          <a:p>
            <a:r>
              <a:rPr lang="en-US" altLang="zh-TW" sz="2000" dirty="0"/>
              <a:t>0 =&gt; 1653271958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err="1"/>
              <a:t>localtime</a:t>
            </a:r>
            <a:r>
              <a:rPr lang="en-US" altLang="zh-TW" dirty="0"/>
              <a:t>() 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>
          <a:xfrm>
            <a:off x="250825" y="1412875"/>
            <a:ext cx="7921625" cy="48006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r>
              <a:rPr lang="en-US" altLang="zh-TW" sz="2400"/>
              <a:t>array </a:t>
            </a:r>
            <a:r>
              <a:rPr lang="en-US" altLang="zh-TW" sz="2400" b="1"/>
              <a:t>localtime</a:t>
            </a:r>
            <a:r>
              <a:rPr lang="en-US" altLang="zh-TW" sz="2400"/>
              <a:t> </a:t>
            </a:r>
            <a:r>
              <a:rPr lang="en-US" altLang="zh-TW" sz="1800"/>
              <a:t>([ </a:t>
            </a:r>
            <a:r>
              <a:rPr lang="zh-TW" altLang="en-US" sz="1800"/>
              <a:t>時間戳記</a:t>
            </a:r>
            <a:r>
              <a:rPr lang="en-US" altLang="zh-TW" sz="1800"/>
              <a:t>], [</a:t>
            </a:r>
            <a:r>
              <a:rPr lang="zh-TW" altLang="en-US" sz="1800"/>
              <a:t> 是否</a:t>
            </a:r>
            <a:r>
              <a:rPr lang="en-US" altLang="zh-TW" sz="1800"/>
              <a:t>associative]</a:t>
            </a:r>
            <a:r>
              <a:rPr lang="en-US" altLang="zh-TW" sz="2400"/>
              <a:t> )</a:t>
            </a:r>
          </a:p>
        </p:txBody>
      </p:sp>
      <p:sp>
        <p:nvSpPr>
          <p:cNvPr id="5124" name="矩形 3"/>
          <p:cNvSpPr>
            <a:spLocks noChangeArrowheads="1"/>
          </p:cNvSpPr>
          <p:nvPr/>
        </p:nvSpPr>
        <p:spPr bwMode="auto">
          <a:xfrm>
            <a:off x="468313" y="2459038"/>
            <a:ext cx="7559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hlinkClick r:id="rId3"/>
              </a:rPr>
              <a:t>http://www.php.net/manual/en/function.localtime.php</a:t>
            </a:r>
            <a:endParaRPr kumimoji="0" lang="en-US" altLang="zh-TW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kumimoji="0" lang="zh-TW" altLang="en-US" sz="2400"/>
          </a:p>
        </p:txBody>
      </p:sp>
      <p:sp>
        <p:nvSpPr>
          <p:cNvPr id="5125" name="文字方塊 4"/>
          <p:cNvSpPr txBox="1">
            <a:spLocks noChangeArrowheads="1"/>
          </p:cNvSpPr>
          <p:nvPr/>
        </p:nvSpPr>
        <p:spPr bwMode="auto">
          <a:xfrm>
            <a:off x="493713" y="2090738"/>
            <a:ext cx="1108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說明</a:t>
            </a:r>
            <a:r>
              <a:rPr kumimoji="0"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5126" name="矩形 5"/>
          <p:cNvSpPr>
            <a:spLocks noChangeArrowheads="1"/>
          </p:cNvSpPr>
          <p:nvPr/>
        </p:nvSpPr>
        <p:spPr bwMode="auto">
          <a:xfrm>
            <a:off x="323850" y="3213100"/>
            <a:ext cx="4319588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&lt;?</a:t>
            </a:r>
            <a:r>
              <a:rPr kumimoji="0" lang="en-US" altLang="zh-TW" sz="1800" dirty="0" err="1"/>
              <a:t>php</a:t>
            </a:r>
            <a:endParaRPr kumimoji="0" lang="en-US" altLang="zh-TW" sz="18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$</a:t>
            </a:r>
            <a:r>
              <a:rPr kumimoji="0" lang="en-US" altLang="zh-TW" sz="1800" dirty="0" err="1"/>
              <a:t>localtime</a:t>
            </a:r>
            <a:r>
              <a:rPr kumimoji="0" lang="en-US" altLang="zh-TW" sz="1800" dirty="0"/>
              <a:t> = </a:t>
            </a:r>
            <a:r>
              <a:rPr kumimoji="0" lang="en-US" altLang="zh-TW" sz="1800" dirty="0" err="1"/>
              <a:t>localtime</a:t>
            </a:r>
            <a:r>
              <a:rPr kumimoji="0" lang="en-US" altLang="zh-TW" sz="1800" dirty="0"/>
              <a:t>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$</a:t>
            </a:r>
            <a:r>
              <a:rPr kumimoji="0" lang="en-US" altLang="zh-TW" sz="1800" dirty="0" err="1"/>
              <a:t>localtime_assoc</a:t>
            </a:r>
            <a:r>
              <a:rPr kumimoji="0" lang="en-US" altLang="zh-TW" sz="1800" dirty="0"/>
              <a:t> = </a:t>
            </a:r>
            <a:r>
              <a:rPr kumimoji="0" lang="en-US" altLang="zh-TW" sz="1800" dirty="0" err="1"/>
              <a:t>localtime</a:t>
            </a:r>
            <a:r>
              <a:rPr kumimoji="0" lang="en-US" altLang="zh-TW" sz="1800" dirty="0"/>
              <a:t>(time(), true);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 err="1"/>
              <a:t>foreach</a:t>
            </a:r>
            <a:r>
              <a:rPr kumimoji="0" lang="en-US" altLang="zh-TW" sz="1800" dirty="0"/>
              <a:t> ($</a:t>
            </a:r>
            <a:r>
              <a:rPr kumimoji="0" lang="en-US" altLang="zh-TW" sz="1800" dirty="0" err="1"/>
              <a:t>localtime</a:t>
            </a:r>
            <a:r>
              <a:rPr kumimoji="0" lang="en-US" altLang="zh-TW" sz="1800" dirty="0"/>
              <a:t> as $key =&gt; $</a:t>
            </a:r>
            <a:r>
              <a:rPr kumimoji="0" lang="en-US" altLang="zh-TW" sz="1800" dirty="0" err="1"/>
              <a:t>val</a:t>
            </a:r>
            <a:r>
              <a:rPr kumimoji="0" lang="en-US" altLang="zh-TW" sz="1800" dirty="0"/>
              <a:t>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   echo "$key = $</a:t>
            </a:r>
            <a:r>
              <a:rPr kumimoji="0" lang="en-US" altLang="zh-TW" sz="1800" dirty="0" err="1"/>
              <a:t>val</a:t>
            </a:r>
            <a:r>
              <a:rPr kumimoji="0" lang="en-US" altLang="zh-TW" sz="1800" dirty="0"/>
              <a:t>&lt;</a:t>
            </a:r>
            <a:r>
              <a:rPr kumimoji="0" lang="en-US" altLang="zh-TW" sz="1800" dirty="0" err="1"/>
              <a:t>br</a:t>
            </a:r>
            <a:r>
              <a:rPr kumimoji="0" lang="en-US" altLang="zh-TW" sz="1800" dirty="0"/>
              <a:t>/&gt;";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echo "&lt;</a:t>
            </a:r>
            <a:r>
              <a:rPr kumimoji="0" lang="en-US" altLang="zh-TW" sz="1800" dirty="0" err="1"/>
              <a:t>hr</a:t>
            </a:r>
            <a:r>
              <a:rPr kumimoji="0" lang="en-US" altLang="zh-TW" sz="1800" dirty="0"/>
              <a:t>/&gt;";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 err="1"/>
              <a:t>foreach</a:t>
            </a:r>
            <a:r>
              <a:rPr kumimoji="0" lang="en-US" altLang="zh-TW" sz="1800" dirty="0"/>
              <a:t> ($</a:t>
            </a:r>
            <a:r>
              <a:rPr kumimoji="0" lang="en-US" altLang="zh-TW" sz="1800" dirty="0" err="1"/>
              <a:t>localtime_assoc</a:t>
            </a:r>
            <a:r>
              <a:rPr kumimoji="0" lang="en-US" altLang="zh-TW" sz="1800" dirty="0"/>
              <a:t> as $key =&gt; $</a:t>
            </a:r>
            <a:r>
              <a:rPr kumimoji="0" lang="en-US" altLang="zh-TW" sz="1800" dirty="0" err="1"/>
              <a:t>val</a:t>
            </a:r>
            <a:r>
              <a:rPr kumimoji="0" lang="en-US" altLang="zh-TW" sz="1800" dirty="0"/>
              <a:t>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   echo "$key = $</a:t>
            </a:r>
            <a:r>
              <a:rPr kumimoji="0" lang="en-US" altLang="zh-TW" sz="1800" dirty="0" err="1"/>
              <a:t>val</a:t>
            </a:r>
            <a:r>
              <a:rPr kumimoji="0" lang="en-US" altLang="zh-TW" sz="1800" dirty="0"/>
              <a:t>&lt;</a:t>
            </a:r>
            <a:r>
              <a:rPr kumimoji="0" lang="en-US" altLang="zh-TW" sz="1800" dirty="0" err="1"/>
              <a:t>br</a:t>
            </a:r>
            <a:r>
              <a:rPr kumimoji="0" lang="en-US" altLang="zh-TW" sz="1800" dirty="0"/>
              <a:t>/&gt;";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 dirty="0"/>
              <a:t>?&gt;</a:t>
            </a:r>
            <a:endParaRPr kumimoji="0" lang="zh-TW" altLang="en-US" sz="1800" dirty="0"/>
          </a:p>
        </p:txBody>
      </p:sp>
      <p:grpSp>
        <p:nvGrpSpPr>
          <p:cNvPr id="5127" name="群組 12"/>
          <p:cNvGrpSpPr>
            <a:grpSpLocks/>
          </p:cNvGrpSpPr>
          <p:nvPr/>
        </p:nvGrpSpPr>
        <p:grpSpPr bwMode="auto">
          <a:xfrm>
            <a:off x="4859338" y="3068638"/>
            <a:ext cx="3168650" cy="3384550"/>
            <a:chOff x="4860032" y="3068960"/>
            <a:chExt cx="3167956" cy="3384376"/>
          </a:xfrm>
        </p:grpSpPr>
        <p:sp>
          <p:nvSpPr>
            <p:cNvPr id="12" name="矩形 11"/>
            <p:cNvSpPr/>
            <p:nvPr/>
          </p:nvSpPr>
          <p:spPr>
            <a:xfrm>
              <a:off x="4860032" y="3068960"/>
              <a:ext cx="2906075" cy="338437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5129" name="矩形 8"/>
            <p:cNvSpPr>
              <a:spLocks noChangeArrowheads="1"/>
            </p:cNvSpPr>
            <p:nvPr/>
          </p:nvSpPr>
          <p:spPr bwMode="auto">
            <a:xfrm>
              <a:off x="6227788" y="3796005"/>
              <a:ext cx="1800200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tm_sec</a:t>
              </a:r>
              <a:r>
                <a:rPr lang="en-US" altLang="zh-TW" sz="1800" dirty="0"/>
                <a:t> = 36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tm_min</a:t>
              </a:r>
              <a:r>
                <a:rPr lang="en-US" altLang="zh-TW" sz="1800" dirty="0"/>
                <a:t> = 19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tm_hour</a:t>
              </a:r>
              <a:r>
                <a:rPr lang="en-US" altLang="zh-TW" sz="1800" dirty="0"/>
                <a:t> = 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tm_mday</a:t>
              </a:r>
              <a:r>
                <a:rPr lang="en-US" altLang="zh-TW" sz="1800" dirty="0"/>
                <a:t> = 23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tm_mon</a:t>
              </a:r>
              <a:r>
                <a:rPr lang="en-US" altLang="zh-TW" sz="1800" dirty="0"/>
                <a:t> = 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tm_year</a:t>
              </a:r>
              <a:r>
                <a:rPr lang="en-US" altLang="zh-TW" sz="1800" dirty="0"/>
                <a:t> = 122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tm_wday</a:t>
              </a:r>
              <a:r>
                <a:rPr lang="en-US" altLang="zh-TW" sz="1800" dirty="0"/>
                <a:t> = 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tm_yday</a:t>
              </a:r>
              <a:r>
                <a:rPr lang="en-US" altLang="zh-TW" sz="1800" dirty="0"/>
                <a:t> = 142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 err="1"/>
                <a:t>tm_isdst</a:t>
              </a:r>
              <a:r>
                <a:rPr lang="en-US" altLang="zh-TW" sz="1800" dirty="0"/>
                <a:t> = 1</a:t>
              </a:r>
              <a:endParaRPr lang="zh-TW" altLang="en-US" sz="1800" dirty="0"/>
            </a:p>
          </p:txBody>
        </p:sp>
        <p:sp>
          <p:nvSpPr>
            <p:cNvPr id="5130" name="矩形 9"/>
            <p:cNvSpPr>
              <a:spLocks noChangeArrowheads="1"/>
            </p:cNvSpPr>
            <p:nvPr/>
          </p:nvSpPr>
          <p:spPr bwMode="auto">
            <a:xfrm>
              <a:off x="4977608" y="3789040"/>
              <a:ext cx="1187624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0 = 36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1 = 19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2 = 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3 = 23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4 = 4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5 = 122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6 = 1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7 = 142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dirty="0"/>
                <a:t>8 = 1</a:t>
              </a:r>
            </a:p>
          </p:txBody>
        </p:sp>
        <p:sp>
          <p:nvSpPr>
            <p:cNvPr id="5131" name="矩形 10"/>
            <p:cNvSpPr>
              <a:spLocks noChangeArrowheads="1"/>
            </p:cNvSpPr>
            <p:nvPr/>
          </p:nvSpPr>
          <p:spPr bwMode="auto">
            <a:xfrm>
              <a:off x="5004048" y="3212353"/>
              <a:ext cx="2353655" cy="36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1800" b="1" dirty="0"/>
                <a:t>May 23, 2022, 4:19 am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err="1"/>
              <a:t>gettimeofdate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b="1" dirty="0"/>
              <a:t>array </a:t>
            </a:r>
            <a:r>
              <a:rPr lang="en-US" altLang="zh-TW" sz="2800" b="1" dirty="0" err="1"/>
              <a:t>gettimeofdate</a:t>
            </a:r>
            <a:r>
              <a:rPr lang="en-US" altLang="zh-TW" sz="2800" b="1" dirty="0"/>
              <a:t>()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/>
              <a:t>Array keys: 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/>
              <a:t>"sec" - seconds since the Unix Epoch 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/>
              <a:t>"</a:t>
            </a:r>
            <a:r>
              <a:rPr lang="en-US" altLang="zh-TW" dirty="0" err="1"/>
              <a:t>usec</a:t>
            </a:r>
            <a:r>
              <a:rPr lang="en-US" altLang="zh-TW" dirty="0"/>
              <a:t>" - microseconds 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/>
              <a:t>"</a:t>
            </a:r>
            <a:r>
              <a:rPr lang="en-US" altLang="zh-TW" dirty="0" err="1"/>
              <a:t>minuteswest</a:t>
            </a:r>
            <a:r>
              <a:rPr lang="en-US" altLang="zh-TW" dirty="0"/>
              <a:t>" - minutes west of Greenwich 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/>
              <a:t>"</a:t>
            </a:r>
            <a:r>
              <a:rPr lang="en-US" altLang="zh-TW" dirty="0" err="1"/>
              <a:t>dsttime</a:t>
            </a:r>
            <a:r>
              <a:rPr lang="en-US" altLang="zh-TW" dirty="0"/>
              <a:t>" - type of </a:t>
            </a:r>
            <a:r>
              <a:rPr lang="en-US" altLang="zh-TW" dirty="0" err="1"/>
              <a:t>dst</a:t>
            </a:r>
            <a:r>
              <a:rPr lang="en-US" altLang="zh-TW" dirty="0"/>
              <a:t> correction </a:t>
            </a:r>
          </a:p>
        </p:txBody>
      </p:sp>
      <p:sp>
        <p:nvSpPr>
          <p:cNvPr id="6148" name="矩形 3"/>
          <p:cNvSpPr>
            <a:spLocks noChangeArrowheads="1"/>
          </p:cNvSpPr>
          <p:nvPr/>
        </p:nvSpPr>
        <p:spPr bwMode="auto">
          <a:xfrm>
            <a:off x="323850" y="4221163"/>
            <a:ext cx="4824413" cy="20320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&lt;?php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echo "&lt;hr /&gt;gettimeofday() </a:t>
            </a:r>
            <a:r>
              <a:rPr kumimoji="0" lang="zh-TW" altLang="en-US" sz="1800"/>
              <a:t>函式的使用</a:t>
            </a:r>
            <a:r>
              <a:rPr kumimoji="0" lang="en-US" altLang="zh-TW" sz="1800"/>
              <a:t>&lt;hr /&gt;";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$nowTime = gettimeofday();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foreach($nowTime as $Key =&gt; $Value){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	echo "$Key =&gt; $Value &lt;br /&gt;";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/>
              <a:t>?&gt;</a:t>
            </a:r>
            <a:endParaRPr kumimoji="0" lang="zh-TW" altLang="en-US" sz="1800"/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21162"/>
            <a:ext cx="2913221" cy="172811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date()</a:t>
            </a:r>
            <a:endParaRPr lang="zh-TW" altLang="en-US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323528" y="1415367"/>
            <a:ext cx="8640762" cy="4800600"/>
          </a:xfrm>
        </p:spPr>
        <p:txBody>
          <a:bodyPr/>
          <a:lstStyle/>
          <a:p>
            <a:pPr eaLnBrk="1" hangingPunct="1"/>
            <a:r>
              <a:rPr lang="en-US" altLang="zh-TW" dirty="0"/>
              <a:t>string date ( </a:t>
            </a:r>
            <a:r>
              <a:rPr lang="zh-TW" altLang="en-US" dirty="0"/>
              <a:t>格式字串 </a:t>
            </a:r>
            <a:r>
              <a:rPr lang="en-US" altLang="zh-TW" dirty="0"/>
              <a:t>[, </a:t>
            </a:r>
            <a:r>
              <a:rPr lang="zh-TW" altLang="en-US" dirty="0"/>
              <a:t>時間戳記</a:t>
            </a:r>
            <a:r>
              <a:rPr lang="en-US" altLang="zh-TW" dirty="0"/>
              <a:t> ] )</a:t>
            </a:r>
          </a:p>
          <a:p>
            <a:pPr eaLnBrk="1" hangingPunct="1"/>
            <a:endParaRPr lang="en-US" altLang="zh-TW" sz="1400" dirty="0"/>
          </a:p>
          <a:p>
            <a:pPr marL="411163" lvl="1" indent="0" eaLnBrk="1" hangingPunct="1">
              <a:buFont typeface="Arial" charset="0"/>
              <a:buNone/>
            </a:pPr>
            <a:r>
              <a:rPr lang="zh-TW" altLang="en-US" dirty="0"/>
              <a:t>格式字串說明</a:t>
            </a:r>
            <a:r>
              <a:rPr lang="en-US" altLang="zh-TW" dirty="0"/>
              <a:t>: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zh-TW" dirty="0">
                <a:hlinkClick r:id="rId3"/>
              </a:rPr>
              <a:t>https://www.php.net/manual/en/function.date.php</a:t>
            </a:r>
            <a:endParaRPr lang="en-US" altLang="zh-TW" dirty="0"/>
          </a:p>
          <a:p>
            <a:pPr marL="411163" lvl="1" indent="0" eaLnBrk="1" hangingPunct="1">
              <a:buFont typeface="Arial" charset="0"/>
              <a:buNone/>
            </a:pPr>
            <a:endParaRPr lang="en-US" altLang="zh-TW" dirty="0"/>
          </a:p>
          <a:p>
            <a:pPr eaLnBrk="1" hangingPunct="1"/>
            <a:r>
              <a:rPr lang="zh-TW" altLang="en-US" dirty="0"/>
              <a:t>例</a:t>
            </a:r>
            <a:r>
              <a:rPr lang="en-US" altLang="zh-TW" dirty="0"/>
              <a:t>:</a:t>
            </a:r>
          </a:p>
          <a:p>
            <a:pPr eaLnBrk="1" hangingPunct="1"/>
            <a:r>
              <a:rPr lang="en-US" altLang="zh-TW" sz="1800" dirty="0"/>
              <a:t>$today = date("F j, Y, g:i a"); </a:t>
            </a:r>
            <a:r>
              <a:rPr lang="en-US" altLang="zh-TW" sz="1800" dirty="0">
                <a:solidFill>
                  <a:srgbClr val="00B050"/>
                </a:solidFill>
              </a:rPr>
              <a:t>// March 10, 2001, 5:16 pm</a:t>
            </a:r>
            <a:br>
              <a:rPr lang="en-US" altLang="zh-TW" sz="1800" dirty="0">
                <a:solidFill>
                  <a:srgbClr val="00B050"/>
                </a:solidFill>
              </a:rPr>
            </a:br>
            <a:r>
              <a:rPr lang="en-US" altLang="zh-TW" sz="1800" dirty="0"/>
              <a:t>$today = date("</a:t>
            </a:r>
            <a:r>
              <a:rPr lang="en-US" altLang="zh-TW" sz="1800" dirty="0" err="1"/>
              <a:t>m.d.y</a:t>
            </a:r>
            <a:r>
              <a:rPr lang="en-US" altLang="zh-TW" sz="1800" dirty="0"/>
              <a:t>"); </a:t>
            </a:r>
            <a:r>
              <a:rPr lang="en-US" altLang="zh-TW" sz="1800" dirty="0">
                <a:solidFill>
                  <a:srgbClr val="00B050"/>
                </a:solidFill>
              </a:rPr>
              <a:t>// 03.10.01</a:t>
            </a:r>
            <a:br>
              <a:rPr lang="en-US" altLang="zh-TW" sz="1800" dirty="0"/>
            </a:br>
            <a:r>
              <a:rPr lang="en-US" altLang="zh-TW" sz="1800" dirty="0"/>
              <a:t>$today = date("j, n, Y"); </a:t>
            </a:r>
            <a:r>
              <a:rPr lang="en-US" altLang="zh-TW" sz="1800" dirty="0">
                <a:solidFill>
                  <a:srgbClr val="00B050"/>
                </a:solidFill>
              </a:rPr>
              <a:t>// 10, 3, 2001</a:t>
            </a:r>
            <a:br>
              <a:rPr lang="en-US" altLang="zh-TW" sz="1800" dirty="0">
                <a:solidFill>
                  <a:srgbClr val="00B050"/>
                </a:solidFill>
              </a:rPr>
            </a:br>
            <a:r>
              <a:rPr lang="en-US" altLang="zh-TW" sz="1800" dirty="0"/>
              <a:t>$today = date("</a:t>
            </a:r>
            <a:r>
              <a:rPr lang="en-US" altLang="zh-TW" sz="1800" dirty="0" err="1"/>
              <a:t>Ymd</a:t>
            </a:r>
            <a:r>
              <a:rPr lang="en-US" altLang="zh-TW" sz="1800" dirty="0"/>
              <a:t>"); </a:t>
            </a:r>
            <a:r>
              <a:rPr lang="en-US" altLang="zh-TW" sz="1800" dirty="0">
                <a:solidFill>
                  <a:srgbClr val="00B050"/>
                </a:solidFill>
              </a:rPr>
              <a:t>// 20010310</a:t>
            </a:r>
            <a:br>
              <a:rPr lang="en-US" altLang="zh-TW" sz="1800" dirty="0"/>
            </a:br>
            <a:r>
              <a:rPr lang="en-US" altLang="zh-TW" sz="1800" dirty="0"/>
              <a:t>$today = date('h-</a:t>
            </a:r>
            <a:r>
              <a:rPr lang="en-US" altLang="zh-TW" sz="1800" dirty="0" err="1"/>
              <a:t>i</a:t>
            </a:r>
            <a:r>
              <a:rPr lang="en-US" altLang="zh-TW" sz="1800" dirty="0"/>
              <a:t>-s, j-m-y, it is w Day'); </a:t>
            </a:r>
            <a:r>
              <a:rPr lang="en-US" altLang="zh-TW" sz="1800" dirty="0">
                <a:solidFill>
                  <a:srgbClr val="00B050"/>
                </a:solidFill>
              </a:rPr>
              <a:t>// 05-16-18, 10-03-01, 1631 1618 6 Satpm01</a:t>
            </a:r>
            <a:br>
              <a:rPr lang="en-US" altLang="zh-TW" sz="1800" dirty="0"/>
            </a:br>
            <a:r>
              <a:rPr lang="en-US" altLang="zh-TW" sz="1800" dirty="0"/>
              <a:t>$today = date('\</a:t>
            </a:r>
            <a:r>
              <a:rPr lang="en-US" altLang="zh-TW" sz="1800" dirty="0" err="1"/>
              <a:t>i</a:t>
            </a:r>
            <a:r>
              <a:rPr lang="en-US" altLang="zh-TW" sz="1800" dirty="0"/>
              <a:t>\t \</a:t>
            </a:r>
            <a:r>
              <a:rPr lang="en-US" altLang="zh-TW" sz="1800" dirty="0" err="1"/>
              <a:t>i</a:t>
            </a:r>
            <a:r>
              <a:rPr lang="en-US" altLang="zh-TW" sz="1800" dirty="0"/>
              <a:t>\s \t\h\e </a:t>
            </a:r>
            <a:r>
              <a:rPr lang="en-US" altLang="zh-TW" sz="1800" dirty="0" err="1"/>
              <a:t>jS</a:t>
            </a:r>
            <a:r>
              <a:rPr lang="en-US" altLang="zh-TW" sz="1800" dirty="0"/>
              <a:t> \d\a\y.'); </a:t>
            </a:r>
            <a:r>
              <a:rPr lang="en-US" altLang="zh-TW" sz="1800" dirty="0">
                <a:solidFill>
                  <a:srgbClr val="00B050"/>
                </a:solidFill>
              </a:rPr>
              <a:t>// it is the 10th day.</a:t>
            </a:r>
            <a:br>
              <a:rPr lang="en-US" altLang="zh-TW" sz="1800" dirty="0">
                <a:solidFill>
                  <a:srgbClr val="00B050"/>
                </a:solidFill>
              </a:rPr>
            </a:br>
            <a:r>
              <a:rPr lang="en-US" altLang="zh-TW" sz="1800" dirty="0"/>
              <a:t>$today = date("D M j G:i:s T Y"); </a:t>
            </a:r>
            <a:r>
              <a:rPr lang="en-US" altLang="zh-TW" sz="1800" dirty="0">
                <a:solidFill>
                  <a:srgbClr val="00B050"/>
                </a:solidFill>
              </a:rPr>
              <a:t>// Sat Mar 10 17:16:18 MST 2001</a:t>
            </a:r>
            <a:br>
              <a:rPr lang="en-US" altLang="zh-TW" sz="1800" dirty="0">
                <a:solidFill>
                  <a:srgbClr val="00B050"/>
                </a:solidFill>
              </a:rPr>
            </a:br>
            <a:r>
              <a:rPr lang="en-US" altLang="zh-TW" sz="1800" dirty="0"/>
              <a:t>$today = date('</a:t>
            </a:r>
            <a:r>
              <a:rPr lang="en-US" altLang="zh-TW" sz="1800" dirty="0" err="1"/>
              <a:t>H:m:s</a:t>
            </a:r>
            <a:r>
              <a:rPr lang="en-US" altLang="zh-TW" sz="1800" dirty="0"/>
              <a:t> \m \</a:t>
            </a:r>
            <a:r>
              <a:rPr lang="en-US" altLang="zh-TW" sz="1800" dirty="0" err="1"/>
              <a:t>i</a:t>
            </a:r>
            <a:r>
              <a:rPr lang="en-US" altLang="zh-TW" sz="1800" dirty="0"/>
              <a:t>\s\ \m\o\n\t\h'); </a:t>
            </a:r>
            <a:r>
              <a:rPr lang="en-US" altLang="zh-TW" sz="1800" dirty="0">
                <a:solidFill>
                  <a:srgbClr val="00B050"/>
                </a:solidFill>
              </a:rPr>
              <a:t>// 17:03:18 m is month</a:t>
            </a:r>
            <a:br>
              <a:rPr lang="en-US" altLang="zh-TW" sz="1800" dirty="0"/>
            </a:br>
            <a:r>
              <a:rPr lang="en-US" altLang="zh-TW" sz="1800" dirty="0"/>
              <a:t>$today = date("</a:t>
            </a:r>
            <a:r>
              <a:rPr lang="en-US" altLang="zh-TW" sz="1800" dirty="0" err="1"/>
              <a:t>H:i:s</a:t>
            </a:r>
            <a:r>
              <a:rPr lang="en-US" altLang="zh-TW" sz="1800" dirty="0"/>
              <a:t>"); </a:t>
            </a:r>
            <a:r>
              <a:rPr lang="en-US" altLang="zh-TW" sz="1800" dirty="0">
                <a:solidFill>
                  <a:srgbClr val="00B050"/>
                </a:solidFill>
              </a:rPr>
              <a:t>// 17:16:18</a:t>
            </a:r>
            <a:br>
              <a:rPr lang="en-US" altLang="zh-TW" sz="1800" dirty="0"/>
            </a:br>
            <a:endParaRPr lang="zh-TW" altLang="en-US" sz="18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963DD32-E521-45EC-B128-D286A1AFEE7A}"/>
              </a:ext>
            </a:extLst>
          </p:cNvPr>
          <p:cNvSpPr/>
          <p:nvPr/>
        </p:nvSpPr>
        <p:spPr>
          <a:xfrm>
            <a:off x="755576" y="2708920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hlinkClick r:id="rId4"/>
              </a:rPr>
              <a:t>https://www.php.net/manual/en/datetime.format.php</a:t>
            </a:r>
            <a:endParaRPr lang="en-US" altLang="zh-TW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time() </a:t>
            </a:r>
            <a:endParaRPr lang="zh-TW" altLang="en-US" dirty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000" b="1" dirty="0" err="1"/>
              <a:t>int</a:t>
            </a:r>
            <a:r>
              <a:rPr lang="en-US" altLang="zh-TW" sz="4000" b="1" dirty="0"/>
              <a:t> time()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zh-TW" altLang="en-US" sz="3200" dirty="0"/>
              <a:t>取得時間戳記，</a:t>
            </a:r>
            <a:r>
              <a:rPr lang="en-US" altLang="zh-TW" sz="3200" dirty="0"/>
              <a:t>"January 1 1970 00:00:00 GMT"</a:t>
            </a:r>
            <a:r>
              <a:rPr lang="zh-TW" altLang="en-US" sz="3200" dirty="0"/>
              <a:t>至今之秒數</a:t>
            </a:r>
            <a:endParaRPr lang="en-US" altLang="zh-TW" sz="3200" dirty="0"/>
          </a:p>
          <a:p>
            <a:pPr marL="114300" indent="0" eaLnBrk="1" hangingPunct="1">
              <a:buFont typeface="Arial" charset="0"/>
              <a:buNone/>
              <a:defRPr/>
            </a:pPr>
            <a:endParaRPr lang="en-US" altLang="zh-TW" sz="3200" b="1" dirty="0"/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dirty="0"/>
              <a:t>$today=time();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dirty="0"/>
              <a:t>echo "Today is ".date("Y-m-d", $today)."&lt;</a:t>
            </a:r>
            <a:r>
              <a:rPr lang="en-US" altLang="zh-TW" sz="2400" dirty="0" err="1"/>
              <a:t>br</a:t>
            </a:r>
            <a:r>
              <a:rPr lang="en-US" altLang="zh-TW" sz="2400" dirty="0"/>
              <a:t>/&gt;";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dirty="0"/>
              <a:t>$</a:t>
            </a:r>
            <a:r>
              <a:rPr lang="en-US" altLang="zh-TW" sz="2400" dirty="0" err="1"/>
              <a:t>nextWeek</a:t>
            </a:r>
            <a:r>
              <a:rPr lang="en-US" altLang="zh-TW" sz="2400" dirty="0"/>
              <a:t> = time()+ (7 * 24 * 60 * 60);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dirty="0"/>
              <a:t>echo "Next week is ".date("Y-m-d", $</a:t>
            </a:r>
            <a:r>
              <a:rPr lang="en-US" altLang="zh-TW" sz="2400" dirty="0" err="1"/>
              <a:t>nextWeek</a:t>
            </a:r>
            <a:r>
              <a:rPr lang="en-US" altLang="zh-TW" sz="2400" dirty="0"/>
              <a:t>)."&lt;</a:t>
            </a:r>
            <a:r>
              <a:rPr lang="en-US" altLang="zh-TW" sz="2400" dirty="0" err="1"/>
              <a:t>br</a:t>
            </a:r>
            <a:r>
              <a:rPr lang="en-US" altLang="zh-TW" sz="2400" dirty="0"/>
              <a:t>/&gt;";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4211960" y="548680"/>
            <a:ext cx="381635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/>
              <a:t>Today is 2020-05-29</a:t>
            </a:r>
            <a:br>
              <a:rPr lang="en-US" altLang="zh-TW" sz="2400" dirty="0"/>
            </a:br>
            <a:r>
              <a:rPr lang="en-US" altLang="zh-TW" sz="2400" dirty="0"/>
              <a:t>Next week is 2020-06-05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mktime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b="1" dirty="0" err="1"/>
              <a:t>int</a:t>
            </a:r>
            <a:r>
              <a:rPr lang="en-US" altLang="zh-TW" sz="2400" b="1" dirty="0"/>
              <a:t> </a:t>
            </a:r>
            <a:r>
              <a:rPr lang="en-US" altLang="zh-TW" sz="2400" b="1" dirty="0" err="1"/>
              <a:t>mktime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時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分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秒 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日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, </a:t>
            </a:r>
            <a:r>
              <a:rPr lang="zh-TW" altLang="en-US" sz="2400" b="1" dirty="0"/>
              <a:t>是否夏季節約</a:t>
            </a:r>
            <a:r>
              <a:rPr lang="en-US" altLang="zh-TW" sz="2400" b="1" dirty="0"/>
              <a:t>)</a:t>
            </a:r>
          </a:p>
          <a:p>
            <a:pPr eaLnBrk="1" hangingPunct="1">
              <a:defRPr/>
            </a:pPr>
            <a:endParaRPr lang="en-US" altLang="zh-TW" sz="2400" b="1" dirty="0"/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b="1" dirty="0"/>
              <a:t>$birth = </a:t>
            </a:r>
            <a:r>
              <a:rPr lang="en-US" altLang="zh-TW" sz="2400" b="1" dirty="0" err="1"/>
              <a:t>mktime</a:t>
            </a:r>
            <a:r>
              <a:rPr lang="en-US" altLang="zh-TW" sz="2400" b="1" dirty="0"/>
              <a:t>(0,0,0, 6, 7, 1982);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altLang="zh-TW" sz="2400" b="1" dirty="0"/>
              <a:t>echo "My birthday is ".date("D Y-m-d", $birth).".&lt;</a:t>
            </a:r>
            <a:r>
              <a:rPr lang="en-US" altLang="zh-TW" sz="2400" b="1" dirty="0" err="1"/>
              <a:t>br</a:t>
            </a:r>
            <a:r>
              <a:rPr lang="en-US" altLang="zh-TW" sz="2400" b="1" dirty="0"/>
              <a:t>/&gt;";</a:t>
            </a:r>
            <a:endParaRPr lang="zh-TW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1619250" y="4005263"/>
            <a:ext cx="4965700" cy="5222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800" b="1" dirty="0"/>
              <a:t>My birthday is Mon 1982-06-07.</a:t>
            </a:r>
            <a:endParaRPr lang="zh-TW" alt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strtotime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179388" y="1628775"/>
            <a:ext cx="8208962" cy="4800600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("now")),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("10 September 2000")),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("+1 day")),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("+1 week")),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("+1 week 2 days 4 hours 2 seconds")),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("next Thursday")),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en-US" altLang="zh-TW" sz="2000" dirty="0"/>
              <a:t>echo date("Y-m-d", </a:t>
            </a:r>
            <a:r>
              <a:rPr lang="en-US" altLang="zh-TW" sz="2000" dirty="0" err="1"/>
              <a:t>strtotime</a:t>
            </a:r>
            <a:r>
              <a:rPr lang="en-US" altLang="zh-TW" sz="2000" dirty="0"/>
              <a:t>("last Monday")),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372200" y="3861048"/>
            <a:ext cx="1872357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400" dirty="0"/>
              <a:t>2020-05-29</a:t>
            </a:r>
          </a:p>
          <a:p>
            <a:pPr>
              <a:defRPr/>
            </a:pPr>
            <a:r>
              <a:rPr lang="en-US" altLang="zh-TW" sz="2400" dirty="0"/>
              <a:t>2000-09-10</a:t>
            </a:r>
          </a:p>
          <a:p>
            <a:pPr>
              <a:defRPr/>
            </a:pPr>
            <a:r>
              <a:rPr lang="en-US" altLang="zh-TW" sz="2400" dirty="0"/>
              <a:t>2020-05-30</a:t>
            </a:r>
          </a:p>
          <a:p>
            <a:pPr>
              <a:defRPr/>
            </a:pPr>
            <a:r>
              <a:rPr lang="en-US" altLang="zh-TW" sz="2400" dirty="0"/>
              <a:t>2020-06-05</a:t>
            </a:r>
          </a:p>
          <a:p>
            <a:pPr>
              <a:defRPr/>
            </a:pPr>
            <a:r>
              <a:rPr lang="en-US" altLang="zh-TW" sz="2400" dirty="0"/>
              <a:t>2020-06-07</a:t>
            </a:r>
          </a:p>
          <a:p>
            <a:pPr>
              <a:defRPr/>
            </a:pPr>
            <a:r>
              <a:rPr lang="en-US" altLang="zh-TW" sz="2400" dirty="0"/>
              <a:t>2020-06-04</a:t>
            </a:r>
          </a:p>
          <a:p>
            <a:pPr>
              <a:defRPr/>
            </a:pPr>
            <a:r>
              <a:rPr lang="en-US" altLang="zh-TW" sz="2400" dirty="0"/>
              <a:t>2020-05-25</a:t>
            </a:r>
            <a:endParaRPr lang="zh-TW" alt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291</TotalTime>
  <Words>1154</Words>
  <Application>Microsoft Office PowerPoint</Application>
  <PresentationFormat>如螢幕大小 (4:3)</PresentationFormat>
  <Paragraphs>169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Cambria</vt:lpstr>
      <vt:lpstr>Times New Roman</vt:lpstr>
      <vt:lpstr>相鄰</vt:lpstr>
      <vt:lpstr>php – 日期與時間</vt:lpstr>
      <vt:lpstr>getdate() 取得日期時間</vt:lpstr>
      <vt:lpstr>Example</vt:lpstr>
      <vt:lpstr>localtime() </vt:lpstr>
      <vt:lpstr>gettimeofdate()</vt:lpstr>
      <vt:lpstr>date()</vt:lpstr>
      <vt:lpstr>time() </vt:lpstr>
      <vt:lpstr>mktime()</vt:lpstr>
      <vt:lpstr>int strtotime()</vt:lpstr>
      <vt:lpstr>checkdate()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– 日期與時間</dc:title>
  <dc:creator>yccncnu</dc:creator>
  <cp:lastModifiedBy>Yen-Cheng Chen</cp:lastModifiedBy>
  <cp:revision>29</cp:revision>
  <dcterms:created xsi:type="dcterms:W3CDTF">2012-05-31T06:46:53Z</dcterms:created>
  <dcterms:modified xsi:type="dcterms:W3CDTF">2022-05-24T07:01:24Z</dcterms:modified>
</cp:coreProperties>
</file>