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handoutMasterIdLst>
    <p:handoutMasterId r:id="rId35"/>
  </p:handoutMasterIdLst>
  <p:sldIdLst>
    <p:sldId id="319" r:id="rId2"/>
    <p:sldId id="353" r:id="rId3"/>
    <p:sldId id="351" r:id="rId4"/>
    <p:sldId id="326" r:id="rId5"/>
    <p:sldId id="327" r:id="rId6"/>
    <p:sldId id="328" r:id="rId7"/>
    <p:sldId id="329" r:id="rId8"/>
    <p:sldId id="344" r:id="rId9"/>
    <p:sldId id="330" r:id="rId10"/>
    <p:sldId id="331" r:id="rId11"/>
    <p:sldId id="332" r:id="rId12"/>
    <p:sldId id="354" r:id="rId13"/>
    <p:sldId id="333" r:id="rId14"/>
    <p:sldId id="334" r:id="rId15"/>
    <p:sldId id="335" r:id="rId16"/>
    <p:sldId id="336" r:id="rId17"/>
    <p:sldId id="337" r:id="rId18"/>
    <p:sldId id="338" r:id="rId19"/>
    <p:sldId id="340" r:id="rId20"/>
    <p:sldId id="341" r:id="rId21"/>
    <p:sldId id="342" r:id="rId22"/>
    <p:sldId id="343" r:id="rId23"/>
    <p:sldId id="348" r:id="rId24"/>
    <p:sldId id="355" r:id="rId25"/>
    <p:sldId id="356" r:id="rId26"/>
    <p:sldId id="357" r:id="rId27"/>
    <p:sldId id="358" r:id="rId28"/>
    <p:sldId id="359" r:id="rId29"/>
    <p:sldId id="360" r:id="rId30"/>
    <p:sldId id="361" r:id="rId31"/>
    <p:sldId id="345" r:id="rId32"/>
    <p:sldId id="346" r:id="rId33"/>
  </p:sldIdLst>
  <p:sldSz cx="9144000" cy="6858000" type="screen4x3"/>
  <p:notesSz cx="6858000" cy="9144000"/>
  <p:defaultTextStyle>
    <a:defPPr>
      <a:defRPr lang="zh-TW"/>
    </a:defPPr>
    <a:lvl1pPr algn="l" rtl="0" eaLnBrk="0" fontAlgn="base" hangingPunct="0">
      <a:spcBef>
        <a:spcPct val="0"/>
      </a:spcBef>
      <a:spcAft>
        <a:spcPct val="0"/>
      </a:spcAft>
      <a:defRPr kumimoji="1" kern="1200">
        <a:solidFill>
          <a:schemeClr val="tx1"/>
        </a:solidFill>
        <a:latin typeface="Arial" charset="0"/>
        <a:ea typeface="新細明體" charset="-120"/>
        <a:cs typeface="+mn-cs"/>
      </a:defRPr>
    </a:lvl1pPr>
    <a:lvl2pPr marL="457200" algn="l" rtl="0" eaLnBrk="0" fontAlgn="base" hangingPunct="0">
      <a:spcBef>
        <a:spcPct val="0"/>
      </a:spcBef>
      <a:spcAft>
        <a:spcPct val="0"/>
      </a:spcAft>
      <a:defRPr kumimoji="1" kern="1200">
        <a:solidFill>
          <a:schemeClr val="tx1"/>
        </a:solidFill>
        <a:latin typeface="Arial" charset="0"/>
        <a:ea typeface="新細明體" charset="-120"/>
        <a:cs typeface="+mn-cs"/>
      </a:defRPr>
    </a:lvl2pPr>
    <a:lvl3pPr marL="914400" algn="l" rtl="0" eaLnBrk="0" fontAlgn="base" hangingPunct="0">
      <a:spcBef>
        <a:spcPct val="0"/>
      </a:spcBef>
      <a:spcAft>
        <a:spcPct val="0"/>
      </a:spcAft>
      <a:defRPr kumimoji="1" kern="1200">
        <a:solidFill>
          <a:schemeClr val="tx1"/>
        </a:solidFill>
        <a:latin typeface="Arial" charset="0"/>
        <a:ea typeface="新細明體" charset="-120"/>
        <a:cs typeface="+mn-cs"/>
      </a:defRPr>
    </a:lvl3pPr>
    <a:lvl4pPr marL="1371600" algn="l" rtl="0" eaLnBrk="0" fontAlgn="base" hangingPunct="0">
      <a:spcBef>
        <a:spcPct val="0"/>
      </a:spcBef>
      <a:spcAft>
        <a:spcPct val="0"/>
      </a:spcAft>
      <a:defRPr kumimoji="1" kern="1200">
        <a:solidFill>
          <a:schemeClr val="tx1"/>
        </a:solidFill>
        <a:latin typeface="Arial" charset="0"/>
        <a:ea typeface="新細明體" charset="-120"/>
        <a:cs typeface="+mn-cs"/>
      </a:defRPr>
    </a:lvl4pPr>
    <a:lvl5pPr marL="1828800" algn="l" rtl="0" eaLnBrk="0" fontAlgn="base" hangingPunct="0">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86536" autoAdjust="0"/>
  </p:normalViewPr>
  <p:slideViewPr>
    <p:cSldViewPr>
      <p:cViewPr varScale="1">
        <p:scale>
          <a:sx n="111" d="100"/>
          <a:sy n="111" d="100"/>
        </p:scale>
        <p:origin x="1128" y="114"/>
      </p:cViewPr>
      <p:guideLst>
        <p:guide orient="horz" pos="2160"/>
        <p:guide pos="2880"/>
      </p:guideLst>
    </p:cSldViewPr>
  </p:slideViewPr>
  <p:outlineViewPr>
    <p:cViewPr>
      <p:scale>
        <a:sx n="33" d="100"/>
        <a:sy n="33" d="100"/>
      </p:scale>
      <p:origin x="0" y="1121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0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kumimoji="0" sz="1200">
                <a:latin typeface="+mn-lt"/>
                <a:ea typeface="+mn-ea"/>
              </a:defRPr>
            </a:lvl1pPr>
          </a:lstStyle>
          <a:p>
            <a:pPr>
              <a:defRPr/>
            </a:pPr>
            <a:fld id="{8C528172-A08E-406A-B508-5A2140D8022A}" type="datetimeFigureOut">
              <a:rPr lang="zh-TW" altLang="en-US"/>
              <a:pPr>
                <a:defRPr/>
              </a:pPr>
              <a:t>2022/5/23</a:t>
            </a:fld>
            <a:endParaRPr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kumimoji="0" sz="1200" smtClean="0">
                <a:latin typeface="Calibri" pitchFamily="34" charset="0"/>
                <a:ea typeface="新細明體" pitchFamily="18" charset="-120"/>
              </a:defRPr>
            </a:lvl1pPr>
          </a:lstStyle>
          <a:p>
            <a:pPr>
              <a:defRPr/>
            </a:pPr>
            <a:fld id="{0C5EAD1A-D8CF-443A-A87E-0504DE40D359}" type="slidenum">
              <a:rPr lang="zh-TW" altLang="en-US"/>
              <a:pPr>
                <a:defRPr/>
              </a:pPr>
              <a:t>‹#›</a:t>
            </a:fld>
            <a:endParaRPr lang="zh-TW" altLang="en-US"/>
          </a:p>
        </p:txBody>
      </p:sp>
    </p:spTree>
    <p:extLst>
      <p:ext uri="{BB962C8B-B14F-4D97-AF65-F5344CB8AC3E}">
        <p14:creationId xmlns:p14="http://schemas.microsoft.com/office/powerpoint/2010/main" val="16121689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kumimoji="0" sz="1200">
                <a:latin typeface="+mn-lt"/>
                <a:ea typeface="+mn-ea"/>
              </a:defRPr>
            </a:lvl1pPr>
          </a:lstStyle>
          <a:p>
            <a:pPr>
              <a:defRPr/>
            </a:pPr>
            <a:fld id="{69125B37-5FC4-426E-B53F-B44587E9D550}" type="datetimeFigureOut">
              <a:rPr lang="zh-TW" altLang="en-US"/>
              <a:pPr>
                <a:defRPr/>
              </a:pPr>
              <a:t>2022/5/23</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kumimoji="0" sz="1200" smtClean="0">
                <a:latin typeface="Calibri" pitchFamily="34" charset="0"/>
                <a:ea typeface="新細明體" pitchFamily="18" charset="-120"/>
              </a:defRPr>
            </a:lvl1pPr>
          </a:lstStyle>
          <a:p>
            <a:pPr>
              <a:defRPr/>
            </a:pPr>
            <a:fld id="{DC5D040D-6367-428E-BE1D-ACEC6E58AD6C}" type="slidenum">
              <a:rPr lang="zh-TW" altLang="en-US"/>
              <a:pPr>
                <a:defRPr/>
              </a:pPr>
              <a:t>‹#›</a:t>
            </a:fld>
            <a:endParaRPr lang="zh-TW" altLang="en-US"/>
          </a:p>
        </p:txBody>
      </p:sp>
    </p:spTree>
    <p:extLst>
      <p:ext uri="{BB962C8B-B14F-4D97-AF65-F5344CB8AC3E}">
        <p14:creationId xmlns:p14="http://schemas.microsoft.com/office/powerpoint/2010/main" val="42542052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r>
              <a:rPr lang="zh-TW" altLang="en-US"/>
              <a:t>示範步驟</a:t>
            </a:r>
            <a:r>
              <a:rPr lang="en-US" altLang="zh-TW"/>
              <a:t>:</a:t>
            </a:r>
          </a:p>
          <a:p>
            <a:pPr marL="228600" indent="-228600" eaLnBrk="1" hangingPunct="1">
              <a:buFontTx/>
              <a:buAutoNum type="arabicPeriod"/>
            </a:pPr>
            <a:r>
              <a:rPr lang="zh-TW" altLang="en-US"/>
              <a:t>先同一個</a:t>
            </a:r>
            <a:r>
              <a:rPr lang="en-US" altLang="zh-TW"/>
              <a:t>Browser </a:t>
            </a:r>
            <a:r>
              <a:rPr lang="zh-TW" altLang="en-US"/>
              <a:t>重複整理</a:t>
            </a:r>
          </a:p>
          <a:p>
            <a:pPr marL="228600" indent="-228600" eaLnBrk="1" hangingPunct="1">
              <a:buFontTx/>
              <a:buAutoNum type="arabicPeriod"/>
            </a:pPr>
            <a:r>
              <a:rPr lang="zh-TW" altLang="en-US"/>
              <a:t>關掉 </a:t>
            </a:r>
            <a:r>
              <a:rPr lang="en-US" altLang="zh-TW"/>
              <a:t>browser </a:t>
            </a:r>
            <a:r>
              <a:rPr lang="zh-TW" altLang="en-US"/>
              <a:t>再開啟 </a:t>
            </a:r>
          </a:p>
          <a:p>
            <a:pPr marL="228600" indent="-228600" eaLnBrk="1" hangingPunct="1">
              <a:buFontTx/>
              <a:buAutoNum type="arabicPeriod"/>
            </a:pPr>
            <a:r>
              <a:rPr lang="zh-TW" altLang="en-US"/>
              <a:t>換不同 的</a:t>
            </a:r>
            <a:r>
              <a:rPr lang="en-US" altLang="zh-TW"/>
              <a:t>browser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zh-TW"/>
              <a:t>18-4.php</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zh-TW" altLang="en-US"/>
              <a:t>補充</a:t>
            </a:r>
            <a:r>
              <a:rPr lang="en-US" altLang="zh-TW"/>
              <a:t>: </a:t>
            </a:r>
            <a:r>
              <a:rPr lang="zh-TW" altLang="en-US"/>
              <a:t>伺服器安全性可能會降低</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a:p>
        </p:txBody>
      </p:sp>
      <p:sp>
        <p:nvSpPr>
          <p:cNvPr id="460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新細明體" charset="-120"/>
              </a:defRPr>
            </a:lvl1pPr>
            <a:lvl2pPr marL="742950" indent="-285750">
              <a:spcBef>
                <a:spcPct val="30000"/>
              </a:spcBef>
              <a:defRPr sz="1200">
                <a:solidFill>
                  <a:schemeClr val="tx1"/>
                </a:solidFill>
                <a:latin typeface="Calibri" pitchFamily="34" charset="0"/>
                <a:ea typeface="新細明體" charset="-120"/>
              </a:defRPr>
            </a:lvl2pPr>
            <a:lvl3pPr marL="1143000" indent="-228600">
              <a:spcBef>
                <a:spcPct val="30000"/>
              </a:spcBef>
              <a:defRPr sz="1200">
                <a:solidFill>
                  <a:schemeClr val="tx1"/>
                </a:solidFill>
                <a:latin typeface="Calibri" pitchFamily="34" charset="0"/>
                <a:ea typeface="新細明體" charset="-120"/>
              </a:defRPr>
            </a:lvl3pPr>
            <a:lvl4pPr marL="1600200" indent="-228600">
              <a:spcBef>
                <a:spcPct val="30000"/>
              </a:spcBef>
              <a:defRPr sz="1200">
                <a:solidFill>
                  <a:schemeClr val="tx1"/>
                </a:solidFill>
                <a:latin typeface="Calibri" pitchFamily="34" charset="0"/>
                <a:ea typeface="新細明體" charset="-120"/>
              </a:defRPr>
            </a:lvl4pPr>
            <a:lvl5pPr marL="2057400" indent="-228600">
              <a:spcBef>
                <a:spcPct val="30000"/>
              </a:spcBef>
              <a:defRPr sz="1200">
                <a:solidFill>
                  <a:schemeClr val="tx1"/>
                </a:solidFill>
                <a:latin typeface="Calibri" pitchFamily="34" charset="0"/>
                <a:ea typeface="新細明體"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charset="-120"/>
              </a:defRPr>
            </a:lvl9pPr>
          </a:lstStyle>
          <a:p>
            <a:pPr>
              <a:spcBef>
                <a:spcPct val="0"/>
              </a:spcBef>
            </a:pPr>
            <a:fld id="{25849575-1D92-4E38-AF76-FD916274DDC8}" type="slidenum">
              <a:rPr lang="zh-TW" altLang="en-US"/>
              <a:pPr>
                <a:spcBef>
                  <a:spcPct val="0"/>
                </a:spcBef>
              </a:pPr>
              <a:t>26</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4" name="橢圓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kumimoji="0" lang="en-US"/>
          </a:p>
        </p:txBody>
      </p:sp>
      <p:sp>
        <p:nvSpPr>
          <p:cNvPr id="5" name="橢圓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kumimoji="0" lang="en-US"/>
          </a:p>
        </p:txBody>
      </p:sp>
      <p:sp>
        <p:nvSpPr>
          <p:cNvPr id="14" name="標題 13"/>
          <p:cNvSpPr>
            <a:spLocks noGrp="1"/>
          </p:cNvSpPr>
          <p:nvPr>
            <p:ph type="ctrTitle"/>
          </p:nvPr>
        </p:nvSpPr>
        <p:spPr>
          <a:xfrm>
            <a:off x="1432560" y="359898"/>
            <a:ext cx="7406640" cy="1472184"/>
          </a:xfrm>
        </p:spPr>
        <p:txBody>
          <a:bodyPr anchor="b"/>
          <a:lstStyle>
            <a:lvl1pPr algn="l">
              <a:defRPr/>
            </a:lvl1pPr>
            <a:extLst/>
          </a:lstStyle>
          <a:p>
            <a:r>
              <a:rPr lang="zh-TW" altLang="en-US"/>
              <a:t>按一下以編輯母片標題樣式</a:t>
            </a:r>
            <a:endParaRPr lang="en-US"/>
          </a:p>
        </p:txBody>
      </p:sp>
      <p:sp>
        <p:nvSpPr>
          <p:cNvPr id="22" name="副標題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zh-TW" altLang="en-US"/>
              <a:t>按一下以編輯母片副標題樣式</a:t>
            </a:r>
            <a:endParaRPr lang="en-US"/>
          </a:p>
        </p:txBody>
      </p:sp>
      <p:sp>
        <p:nvSpPr>
          <p:cNvPr id="6" name="日期版面配置區 6"/>
          <p:cNvSpPr>
            <a:spLocks noGrp="1"/>
          </p:cNvSpPr>
          <p:nvPr>
            <p:ph type="dt" sz="half" idx="10"/>
          </p:nvPr>
        </p:nvSpPr>
        <p:spPr/>
        <p:txBody>
          <a:bodyPr/>
          <a:lstStyle>
            <a:lvl1pPr>
              <a:defRPr smtClean="0"/>
            </a:lvl1pPr>
            <a:extLst/>
          </a:lstStyle>
          <a:p>
            <a:pPr>
              <a:defRPr/>
            </a:pPr>
            <a:fld id="{AE573602-D867-40A8-9CC2-35885E36FECA}" type="datetime1">
              <a:rPr lang="zh-TW" altLang="en-US"/>
              <a:pPr>
                <a:defRPr/>
              </a:pPr>
              <a:t>2022/5/23</a:t>
            </a:fld>
            <a:endParaRPr lang="zh-TW" altLang="en-US"/>
          </a:p>
        </p:txBody>
      </p:sp>
      <p:sp>
        <p:nvSpPr>
          <p:cNvPr id="7" name="頁尾版面配置區 19"/>
          <p:cNvSpPr>
            <a:spLocks noGrp="1"/>
          </p:cNvSpPr>
          <p:nvPr>
            <p:ph type="ftr" sz="quarter" idx="11"/>
          </p:nvPr>
        </p:nvSpPr>
        <p:spPr/>
        <p:txBody>
          <a:bodyPr/>
          <a:lstStyle>
            <a:lvl1pPr>
              <a:defRPr/>
            </a:lvl1pPr>
            <a:extLst/>
          </a:lstStyle>
          <a:p>
            <a:pPr>
              <a:defRPr/>
            </a:pPr>
            <a:endParaRPr lang="zh-TW" altLang="en-US"/>
          </a:p>
        </p:txBody>
      </p:sp>
      <p:sp>
        <p:nvSpPr>
          <p:cNvPr id="8" name="投影片編號版面配置區 9"/>
          <p:cNvSpPr>
            <a:spLocks noGrp="1"/>
          </p:cNvSpPr>
          <p:nvPr>
            <p:ph type="sldNum" sz="quarter" idx="12"/>
          </p:nvPr>
        </p:nvSpPr>
        <p:spPr/>
        <p:txBody>
          <a:bodyPr/>
          <a:lstStyle>
            <a:lvl1pPr>
              <a:defRPr lang="zh-TW" altLang="en-US" sz="1800" b="1" smtClean="0">
                <a:solidFill>
                  <a:schemeClr val="tx1"/>
                </a:solidFill>
              </a:defRPr>
            </a:lvl1pPr>
          </a:lstStyle>
          <a:p>
            <a:pPr>
              <a:defRPr/>
            </a:pPr>
            <a:fld id="{55AB1188-EF6C-4119-8114-824040D07A2F}" type="slidenum">
              <a:rPr lang="en-US" altLang="zh-TW"/>
              <a:pPr>
                <a:defRPr/>
              </a:pPr>
              <a:t>‹#›</a:t>
            </a:fld>
            <a:endParaRPr lang="en-US" altLang="zh-TW"/>
          </a:p>
        </p:txBody>
      </p:sp>
    </p:spTree>
    <p:extLst>
      <p:ext uri="{BB962C8B-B14F-4D97-AF65-F5344CB8AC3E}">
        <p14:creationId xmlns:p14="http://schemas.microsoft.com/office/powerpoint/2010/main" val="2310487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日期版面配置區 23"/>
          <p:cNvSpPr>
            <a:spLocks noGrp="1"/>
          </p:cNvSpPr>
          <p:nvPr>
            <p:ph type="dt" sz="half" idx="10"/>
          </p:nvPr>
        </p:nvSpPr>
        <p:spPr/>
        <p:txBody>
          <a:bodyPr/>
          <a:lstStyle>
            <a:lvl1pPr>
              <a:defRPr/>
            </a:lvl1pPr>
          </a:lstStyle>
          <a:p>
            <a:pPr>
              <a:defRPr/>
            </a:pPr>
            <a:fld id="{7676B5CE-9369-492F-A74F-AF3BE5CCCA2D}" type="datetime1">
              <a:rPr lang="zh-TW" altLang="en-US"/>
              <a:pPr>
                <a:defRPr/>
              </a:pPr>
              <a:t>2022/5/23</a:t>
            </a:fld>
            <a:endParaRPr lang="zh-TW" altLang="en-US"/>
          </a:p>
        </p:txBody>
      </p:sp>
      <p:sp>
        <p:nvSpPr>
          <p:cNvPr id="5" name="頁尾版面配置區 9"/>
          <p:cNvSpPr>
            <a:spLocks noGrp="1"/>
          </p:cNvSpPr>
          <p:nvPr>
            <p:ph type="ftr" sz="quarter" idx="11"/>
          </p:nvPr>
        </p:nvSpPr>
        <p:spPr/>
        <p:txBody>
          <a:bodyPr/>
          <a:lstStyle>
            <a:lvl1pPr>
              <a:defRPr/>
            </a:lvl1pPr>
          </a:lstStyle>
          <a:p>
            <a:pPr>
              <a:defRPr/>
            </a:pPr>
            <a:endParaRPr lang="zh-TW" altLang="en-US"/>
          </a:p>
        </p:txBody>
      </p:sp>
      <p:sp>
        <p:nvSpPr>
          <p:cNvPr id="6" name="投影片編號版面配置區 21"/>
          <p:cNvSpPr>
            <a:spLocks noGrp="1"/>
          </p:cNvSpPr>
          <p:nvPr>
            <p:ph type="sldNum" sz="quarter" idx="12"/>
          </p:nvPr>
        </p:nvSpPr>
        <p:spPr/>
        <p:txBody>
          <a:bodyPr/>
          <a:lstStyle>
            <a:lvl1pPr>
              <a:defRPr/>
            </a:lvl1pPr>
          </a:lstStyle>
          <a:p>
            <a:pPr>
              <a:defRPr/>
            </a:pPr>
            <a:fld id="{E6322860-4A24-436F-BAD8-F589BF080C33}" type="slidenum">
              <a:rPr lang="zh-TW" altLang="en-US"/>
              <a:pPr>
                <a:defRPr/>
              </a:pPr>
              <a:t>‹#›</a:t>
            </a:fld>
            <a:endParaRPr lang="zh-TW" altLang="en-US"/>
          </a:p>
        </p:txBody>
      </p:sp>
    </p:spTree>
    <p:extLst>
      <p:ext uri="{BB962C8B-B14F-4D97-AF65-F5344CB8AC3E}">
        <p14:creationId xmlns:p14="http://schemas.microsoft.com/office/powerpoint/2010/main" val="3337768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39"/>
            <a:ext cx="1828800" cy="5851525"/>
          </a:xfrm>
        </p:spPr>
        <p:txBody>
          <a:bodyPr vert="eaVert"/>
          <a:lstStyle/>
          <a:p>
            <a:r>
              <a:rPr lang="zh-TW" altLang="en-US"/>
              <a:t>按一下以編輯母片標題樣式</a:t>
            </a:r>
            <a:endParaRPr lang="en-US"/>
          </a:p>
        </p:txBody>
      </p:sp>
      <p:sp>
        <p:nvSpPr>
          <p:cNvPr id="3" name="直排文字版面配置區 2"/>
          <p:cNvSpPr>
            <a:spLocks noGrp="1"/>
          </p:cNvSpPr>
          <p:nvPr>
            <p:ph type="body" orient="vert" idx="1"/>
          </p:nvPr>
        </p:nvSpPr>
        <p:spPr>
          <a:xfrm>
            <a:off x="1143000" y="274640"/>
            <a:ext cx="55626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日期版面配置區 23"/>
          <p:cNvSpPr>
            <a:spLocks noGrp="1"/>
          </p:cNvSpPr>
          <p:nvPr>
            <p:ph type="dt" sz="half" idx="10"/>
          </p:nvPr>
        </p:nvSpPr>
        <p:spPr/>
        <p:txBody>
          <a:bodyPr/>
          <a:lstStyle>
            <a:lvl1pPr>
              <a:defRPr/>
            </a:lvl1pPr>
          </a:lstStyle>
          <a:p>
            <a:pPr>
              <a:defRPr/>
            </a:pPr>
            <a:fld id="{422D053C-CFE4-4624-ADCA-ABCF92C714F3}" type="datetime1">
              <a:rPr lang="zh-TW" altLang="en-US"/>
              <a:pPr>
                <a:defRPr/>
              </a:pPr>
              <a:t>2022/5/23</a:t>
            </a:fld>
            <a:endParaRPr lang="zh-TW" altLang="en-US"/>
          </a:p>
        </p:txBody>
      </p:sp>
      <p:sp>
        <p:nvSpPr>
          <p:cNvPr id="5" name="頁尾版面配置區 9"/>
          <p:cNvSpPr>
            <a:spLocks noGrp="1"/>
          </p:cNvSpPr>
          <p:nvPr>
            <p:ph type="ftr" sz="quarter" idx="11"/>
          </p:nvPr>
        </p:nvSpPr>
        <p:spPr/>
        <p:txBody>
          <a:bodyPr/>
          <a:lstStyle>
            <a:lvl1pPr>
              <a:defRPr/>
            </a:lvl1pPr>
          </a:lstStyle>
          <a:p>
            <a:pPr>
              <a:defRPr/>
            </a:pPr>
            <a:endParaRPr lang="zh-TW" altLang="en-US"/>
          </a:p>
        </p:txBody>
      </p:sp>
      <p:sp>
        <p:nvSpPr>
          <p:cNvPr id="6" name="投影片編號版面配置區 21"/>
          <p:cNvSpPr>
            <a:spLocks noGrp="1"/>
          </p:cNvSpPr>
          <p:nvPr>
            <p:ph type="sldNum" sz="quarter" idx="12"/>
          </p:nvPr>
        </p:nvSpPr>
        <p:spPr/>
        <p:txBody>
          <a:bodyPr/>
          <a:lstStyle>
            <a:lvl1pPr>
              <a:defRPr/>
            </a:lvl1pPr>
          </a:lstStyle>
          <a:p>
            <a:pPr>
              <a:defRPr/>
            </a:pPr>
            <a:fld id="{201741E1-F1E5-4384-95EC-353FBB9E0ACA}" type="slidenum">
              <a:rPr lang="zh-TW" altLang="en-US"/>
              <a:pPr>
                <a:defRPr/>
              </a:pPr>
              <a:t>‹#›</a:t>
            </a:fld>
            <a:endParaRPr lang="zh-TW" altLang="en-US"/>
          </a:p>
        </p:txBody>
      </p:sp>
    </p:spTree>
    <p:extLst>
      <p:ext uri="{BB962C8B-B14F-4D97-AF65-F5344CB8AC3E}">
        <p14:creationId xmlns:p14="http://schemas.microsoft.com/office/powerpoint/2010/main" val="3910480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1043608" y="188640"/>
            <a:ext cx="7499350" cy="936104"/>
          </a:xfrm>
        </p:spPr>
        <p:txBody>
          <a:bodyPr/>
          <a:lstStyle>
            <a:lvl1pPr>
              <a:defRPr sz="4000">
                <a:latin typeface="標楷體" pitchFamily="65" charset="-120"/>
                <a:ea typeface="標楷體" pitchFamily="65" charset="-120"/>
              </a:defRPr>
            </a:lvl1pPr>
            <a:extLst/>
          </a:lstStyle>
          <a:p>
            <a:r>
              <a:rPr lang="zh-TW" altLang="en-US"/>
              <a:t>按一下以編輯母片標題樣式</a:t>
            </a:r>
            <a:endParaRPr lang="en-US"/>
          </a:p>
        </p:txBody>
      </p:sp>
      <p:sp>
        <p:nvSpPr>
          <p:cNvPr id="3" name="內容版面配置區 2"/>
          <p:cNvSpPr>
            <a:spLocks noGrp="1"/>
          </p:cNvSpPr>
          <p:nvPr>
            <p:ph idx="1"/>
          </p:nvPr>
        </p:nvSpPr>
        <p:spPr>
          <a:xfrm>
            <a:off x="1000100" y="1268760"/>
            <a:ext cx="8143900" cy="5410200"/>
          </a:xfrm>
        </p:spPr>
        <p:txBody>
          <a:bodyPr/>
          <a:lstStyle>
            <a:lvl1pPr>
              <a:defRPr>
                <a:latin typeface="標楷體" pitchFamily="65" charset="-120"/>
                <a:ea typeface="標楷體" pitchFamily="65" charset="-120"/>
              </a:defRPr>
            </a:lvl1pPr>
            <a:lvl2pPr>
              <a:defRPr>
                <a:latin typeface="標楷體" pitchFamily="65" charset="-120"/>
                <a:ea typeface="標楷體" pitchFamily="65" charset="-120"/>
              </a:defRPr>
            </a:lvl2pPr>
            <a:lvl3pPr>
              <a:defRPr>
                <a:latin typeface="標楷體" pitchFamily="65" charset="-120"/>
                <a:ea typeface="標楷體" pitchFamily="65" charset="-120"/>
              </a:defRPr>
            </a:lvl3pPr>
            <a:lvl4pPr>
              <a:defRPr>
                <a:latin typeface="標楷體" pitchFamily="65" charset="-120"/>
                <a:ea typeface="標楷體" pitchFamily="65" charset="-120"/>
              </a:defRPr>
            </a:lvl4pPr>
            <a:lvl5pPr>
              <a:defRPr>
                <a:latin typeface="標楷體" pitchFamily="65" charset="-120"/>
                <a:ea typeface="標楷體" pitchFamily="65" charset="-120"/>
              </a:defRPr>
            </a:lvl5pPr>
            <a:extLst/>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4" name="日期版面配置區 3"/>
          <p:cNvSpPr>
            <a:spLocks noGrp="1"/>
          </p:cNvSpPr>
          <p:nvPr>
            <p:ph type="dt" sz="half" idx="10"/>
          </p:nvPr>
        </p:nvSpPr>
        <p:spPr/>
        <p:txBody>
          <a:bodyPr/>
          <a:lstStyle>
            <a:lvl1pPr>
              <a:defRPr smtClean="0"/>
            </a:lvl1pPr>
            <a:extLst/>
          </a:lstStyle>
          <a:p>
            <a:pPr>
              <a:defRPr/>
            </a:pPr>
            <a:fld id="{6C5F68F6-762D-49BE-ACEA-205311429683}" type="datetime1">
              <a:rPr lang="zh-TW" altLang="en-US"/>
              <a:pPr>
                <a:defRPr/>
              </a:pPr>
              <a:t>2022/5/23</a:t>
            </a:fld>
            <a:endParaRPr lang="zh-TW" altLang="en-US"/>
          </a:p>
        </p:txBody>
      </p:sp>
      <p:sp>
        <p:nvSpPr>
          <p:cNvPr id="5" name="頁尾版面配置區 4"/>
          <p:cNvSpPr>
            <a:spLocks noGrp="1"/>
          </p:cNvSpPr>
          <p:nvPr>
            <p:ph type="ftr" sz="quarter" idx="11"/>
          </p:nvPr>
        </p:nvSpPr>
        <p:spPr/>
        <p:txBody>
          <a:bodyPr/>
          <a:lstStyle>
            <a:lvl1pPr>
              <a:defRPr/>
            </a:lvl1pPr>
            <a:extLst/>
          </a:lstStyle>
          <a:p>
            <a:pPr>
              <a:defRPr/>
            </a:pPr>
            <a:endParaRPr lang="zh-TW" altLang="en-US"/>
          </a:p>
        </p:txBody>
      </p:sp>
      <p:sp>
        <p:nvSpPr>
          <p:cNvPr id="6" name="投影片編號版面配置區 5"/>
          <p:cNvSpPr>
            <a:spLocks noGrp="1"/>
          </p:cNvSpPr>
          <p:nvPr>
            <p:ph type="sldNum" sz="quarter" idx="12"/>
          </p:nvPr>
        </p:nvSpPr>
        <p:spPr>
          <a:xfrm>
            <a:off x="0" y="6381750"/>
            <a:ext cx="457200" cy="476250"/>
          </a:xfrm>
        </p:spPr>
        <p:txBody>
          <a:bodyPr/>
          <a:lstStyle>
            <a:lvl1pPr>
              <a:defRPr sz="1400" b="1" smtClean="0">
                <a:solidFill>
                  <a:schemeClr val="tx1"/>
                </a:solidFill>
              </a:defRPr>
            </a:lvl1pPr>
          </a:lstStyle>
          <a:p>
            <a:pPr>
              <a:defRPr/>
            </a:pPr>
            <a:fld id="{45C3E382-3927-4FFE-A819-E1FF531245A2}" type="slidenum">
              <a:rPr lang="zh-TW" altLang="en-US"/>
              <a:pPr>
                <a:defRPr/>
              </a:pPr>
              <a:t>‹#›</a:t>
            </a:fld>
            <a:endParaRPr lang="zh-TW" altLang="en-US"/>
          </a:p>
        </p:txBody>
      </p:sp>
    </p:spTree>
    <p:extLst>
      <p:ext uri="{BB962C8B-B14F-4D97-AF65-F5344CB8AC3E}">
        <p14:creationId xmlns:p14="http://schemas.microsoft.com/office/powerpoint/2010/main" val="159098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4" name="矩形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kumimoji="0" lang="en-US"/>
          </a:p>
        </p:txBody>
      </p:sp>
      <p:sp>
        <p:nvSpPr>
          <p:cNvPr id="5" name="矩形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kumimoji="0" lang="en-US"/>
          </a:p>
        </p:txBody>
      </p:sp>
      <p:sp>
        <p:nvSpPr>
          <p:cNvPr id="6" name="橢圓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kumimoji="0" lang="en-US"/>
          </a:p>
        </p:txBody>
      </p:sp>
      <p:sp>
        <p:nvSpPr>
          <p:cNvPr id="7" name="橢圓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kumimoji="0" lang="en-US"/>
          </a:p>
        </p:txBody>
      </p:sp>
      <p:sp>
        <p:nvSpPr>
          <p:cNvPr id="2" name="標題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zh-TW" altLang="en-US"/>
              <a:t>按一下以編輯母片標題樣式</a:t>
            </a:r>
            <a:endParaRPr lang="en-US"/>
          </a:p>
        </p:txBody>
      </p:sp>
      <p:sp>
        <p:nvSpPr>
          <p:cNvPr id="3" name="文字版面配置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zh-TW" altLang="en-US"/>
              <a:t>按一下以編輯母片文字樣式</a:t>
            </a:r>
          </a:p>
        </p:txBody>
      </p:sp>
      <p:sp>
        <p:nvSpPr>
          <p:cNvPr id="8" name="日期版面配置區 3"/>
          <p:cNvSpPr>
            <a:spLocks noGrp="1"/>
          </p:cNvSpPr>
          <p:nvPr>
            <p:ph type="dt" sz="half" idx="10"/>
          </p:nvPr>
        </p:nvSpPr>
        <p:spPr/>
        <p:txBody>
          <a:bodyPr/>
          <a:lstStyle>
            <a:lvl1pPr>
              <a:defRPr smtClean="0"/>
            </a:lvl1pPr>
            <a:extLst/>
          </a:lstStyle>
          <a:p>
            <a:pPr>
              <a:defRPr/>
            </a:pPr>
            <a:fld id="{A9417299-8ABA-4012-A66D-6A00B128827F}" type="datetime1">
              <a:rPr lang="zh-TW" altLang="en-US"/>
              <a:pPr>
                <a:defRPr/>
              </a:pPr>
              <a:t>2022/5/23</a:t>
            </a:fld>
            <a:endParaRPr lang="zh-TW" altLang="en-US"/>
          </a:p>
        </p:txBody>
      </p:sp>
      <p:sp>
        <p:nvSpPr>
          <p:cNvPr id="9" name="頁尾版面配置區 4"/>
          <p:cNvSpPr>
            <a:spLocks noGrp="1"/>
          </p:cNvSpPr>
          <p:nvPr>
            <p:ph type="ftr" sz="quarter" idx="11"/>
          </p:nvPr>
        </p:nvSpPr>
        <p:spPr/>
        <p:txBody>
          <a:bodyPr/>
          <a:lstStyle>
            <a:lvl1pPr>
              <a:defRPr/>
            </a:lvl1pPr>
            <a:extLst/>
          </a:lstStyle>
          <a:p>
            <a:pPr>
              <a:defRPr/>
            </a:pPr>
            <a:endParaRPr lang="zh-TW" altLang="en-US"/>
          </a:p>
        </p:txBody>
      </p:sp>
      <p:sp>
        <p:nvSpPr>
          <p:cNvPr id="10" name="投影片編號版面配置區 5"/>
          <p:cNvSpPr>
            <a:spLocks noGrp="1"/>
          </p:cNvSpPr>
          <p:nvPr>
            <p:ph type="sldNum" sz="quarter" idx="12"/>
          </p:nvPr>
        </p:nvSpPr>
        <p:spPr/>
        <p:txBody>
          <a:bodyPr/>
          <a:lstStyle>
            <a:lvl1pPr>
              <a:defRPr smtClean="0"/>
            </a:lvl1pPr>
          </a:lstStyle>
          <a:p>
            <a:pPr>
              <a:defRPr/>
            </a:pPr>
            <a:fld id="{39FEC2C5-BA72-446D-8299-19A97515C8E4}" type="slidenum">
              <a:rPr lang="zh-TW" altLang="en-US"/>
              <a:pPr>
                <a:defRPr/>
              </a:pPr>
              <a:t>‹#›</a:t>
            </a:fld>
            <a:endParaRPr lang="zh-TW" altLang="en-US"/>
          </a:p>
        </p:txBody>
      </p:sp>
    </p:spTree>
    <p:extLst>
      <p:ext uri="{BB962C8B-B14F-4D97-AF65-F5344CB8AC3E}">
        <p14:creationId xmlns:p14="http://schemas.microsoft.com/office/powerpoint/2010/main" val="510338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p>
            <a:r>
              <a:rPr lang="zh-TW" altLang="en-US"/>
              <a:t>按一下以編輯母片標題樣式</a:t>
            </a:r>
            <a:endParaRPr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23"/>
          <p:cNvSpPr>
            <a:spLocks noGrp="1"/>
          </p:cNvSpPr>
          <p:nvPr>
            <p:ph type="dt" sz="half" idx="10"/>
          </p:nvPr>
        </p:nvSpPr>
        <p:spPr/>
        <p:txBody>
          <a:bodyPr/>
          <a:lstStyle>
            <a:lvl1pPr>
              <a:defRPr/>
            </a:lvl1pPr>
          </a:lstStyle>
          <a:p>
            <a:pPr>
              <a:defRPr/>
            </a:pPr>
            <a:fld id="{5CFA4740-0E57-4038-9995-9F9577F3B75D}" type="datetime1">
              <a:rPr lang="zh-TW" altLang="en-US"/>
              <a:pPr>
                <a:defRPr/>
              </a:pPr>
              <a:t>2022/5/23</a:t>
            </a:fld>
            <a:endParaRPr lang="zh-TW" altLang="en-US"/>
          </a:p>
        </p:txBody>
      </p:sp>
      <p:sp>
        <p:nvSpPr>
          <p:cNvPr id="6" name="頁尾版面配置區 9"/>
          <p:cNvSpPr>
            <a:spLocks noGrp="1"/>
          </p:cNvSpPr>
          <p:nvPr>
            <p:ph type="ftr" sz="quarter" idx="11"/>
          </p:nvPr>
        </p:nvSpPr>
        <p:spPr/>
        <p:txBody>
          <a:bodyPr/>
          <a:lstStyle>
            <a:lvl1pPr>
              <a:defRPr/>
            </a:lvl1pPr>
          </a:lstStyle>
          <a:p>
            <a:pPr>
              <a:defRPr/>
            </a:pPr>
            <a:endParaRPr lang="zh-TW" altLang="en-US"/>
          </a:p>
        </p:txBody>
      </p:sp>
      <p:sp>
        <p:nvSpPr>
          <p:cNvPr id="7" name="投影片編號版面配置區 21"/>
          <p:cNvSpPr>
            <a:spLocks noGrp="1"/>
          </p:cNvSpPr>
          <p:nvPr>
            <p:ph type="sldNum" sz="quarter" idx="12"/>
          </p:nvPr>
        </p:nvSpPr>
        <p:spPr/>
        <p:txBody>
          <a:bodyPr/>
          <a:lstStyle>
            <a:lvl1pPr>
              <a:defRPr/>
            </a:lvl1pPr>
          </a:lstStyle>
          <a:p>
            <a:pPr>
              <a:defRPr/>
            </a:pPr>
            <a:fld id="{4C5C5F8E-D21E-446A-B6FF-23DC233A4F15}" type="slidenum">
              <a:rPr lang="zh-TW" altLang="en-US"/>
              <a:pPr>
                <a:defRPr/>
              </a:pPr>
              <a:t>‹#›</a:t>
            </a:fld>
            <a:endParaRPr lang="zh-TW" altLang="en-US"/>
          </a:p>
        </p:txBody>
      </p:sp>
    </p:spTree>
    <p:extLst>
      <p:ext uri="{BB962C8B-B14F-4D97-AF65-F5344CB8AC3E}">
        <p14:creationId xmlns:p14="http://schemas.microsoft.com/office/powerpoint/2010/main" val="2527353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5160336"/>
            <a:ext cx="8229600" cy="1143000"/>
          </a:xfrm>
        </p:spPr>
        <p:txBody>
          <a:bodyPr/>
          <a:lstStyle>
            <a:lvl1pPr algn="ctr">
              <a:defRPr sz="4500" b="1" cap="none" baseline="0"/>
            </a:lvl1pPr>
            <a:extLst/>
          </a:lstStyle>
          <a:p>
            <a:r>
              <a:rPr lang="zh-TW" altLang="en-US"/>
              <a:t>按一下以編輯母片標題樣式</a:t>
            </a:r>
            <a:endParaRPr lang="en-US"/>
          </a:p>
        </p:txBody>
      </p:sp>
      <p:sp>
        <p:nvSpPr>
          <p:cNvPr id="3" name="文字版面配置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zh-TW" altLang="en-US"/>
              <a:t>按一下以編輯母片文字樣式</a:t>
            </a:r>
          </a:p>
        </p:txBody>
      </p:sp>
      <p:sp>
        <p:nvSpPr>
          <p:cNvPr id="4" name="文字版面配置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zh-TW" altLang="en-US"/>
              <a:t>按一下以編輯母片文字樣式</a:t>
            </a:r>
          </a:p>
        </p:txBody>
      </p:sp>
      <p:sp>
        <p:nvSpPr>
          <p:cNvPr id="5" name="內容版面配置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6" name="內容版面配置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7" name="日期版面配置區 6"/>
          <p:cNvSpPr>
            <a:spLocks noGrp="1"/>
          </p:cNvSpPr>
          <p:nvPr>
            <p:ph type="dt" sz="half" idx="10"/>
          </p:nvPr>
        </p:nvSpPr>
        <p:spPr/>
        <p:txBody>
          <a:bodyPr/>
          <a:lstStyle>
            <a:lvl1pPr>
              <a:defRPr smtClean="0"/>
            </a:lvl1pPr>
            <a:extLst/>
          </a:lstStyle>
          <a:p>
            <a:pPr>
              <a:defRPr/>
            </a:pPr>
            <a:fld id="{02E6A1CB-FA09-411E-BA2E-9139F7EC79B1}" type="datetime1">
              <a:rPr lang="zh-TW" altLang="en-US"/>
              <a:pPr>
                <a:defRPr/>
              </a:pPr>
              <a:t>2022/5/23</a:t>
            </a:fld>
            <a:endParaRPr lang="zh-TW" altLang="en-US"/>
          </a:p>
        </p:txBody>
      </p:sp>
      <p:sp>
        <p:nvSpPr>
          <p:cNvPr id="8" name="頁尾版面配置區 7"/>
          <p:cNvSpPr>
            <a:spLocks noGrp="1"/>
          </p:cNvSpPr>
          <p:nvPr>
            <p:ph type="ftr" sz="quarter" idx="11"/>
          </p:nvPr>
        </p:nvSpPr>
        <p:spPr/>
        <p:txBody>
          <a:bodyPr/>
          <a:lstStyle>
            <a:lvl1pPr>
              <a:defRPr/>
            </a:lvl1pPr>
            <a:extLst/>
          </a:lstStyle>
          <a:p>
            <a:pPr>
              <a:defRPr/>
            </a:pPr>
            <a:endParaRPr lang="zh-TW" altLang="en-US"/>
          </a:p>
        </p:txBody>
      </p:sp>
      <p:sp>
        <p:nvSpPr>
          <p:cNvPr id="9" name="投影片編號版面配置區 8"/>
          <p:cNvSpPr>
            <a:spLocks noGrp="1"/>
          </p:cNvSpPr>
          <p:nvPr>
            <p:ph type="sldNum" sz="quarter" idx="12"/>
          </p:nvPr>
        </p:nvSpPr>
        <p:spPr/>
        <p:txBody>
          <a:bodyPr/>
          <a:lstStyle>
            <a:lvl1pPr>
              <a:defRPr smtClean="0"/>
            </a:lvl1pPr>
          </a:lstStyle>
          <a:p>
            <a:pPr>
              <a:defRPr/>
            </a:pPr>
            <a:fld id="{E0BE00AC-65FE-42C1-A0C0-07B852C7332E}" type="slidenum">
              <a:rPr lang="zh-TW" altLang="en-US"/>
              <a:pPr>
                <a:defRPr/>
              </a:pPr>
              <a:t>‹#›</a:t>
            </a:fld>
            <a:endParaRPr lang="zh-TW" altLang="en-US"/>
          </a:p>
        </p:txBody>
      </p:sp>
    </p:spTree>
    <p:extLst>
      <p:ext uri="{BB962C8B-B14F-4D97-AF65-F5344CB8AC3E}">
        <p14:creationId xmlns:p14="http://schemas.microsoft.com/office/powerpoint/2010/main" val="605468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p>
            <a:r>
              <a:rPr lang="zh-TW" altLang="en-US"/>
              <a:t>按一下以編輯母片標題樣式</a:t>
            </a:r>
            <a:endParaRPr lang="en-US"/>
          </a:p>
        </p:txBody>
      </p:sp>
      <p:sp>
        <p:nvSpPr>
          <p:cNvPr id="3" name="日期版面配置區 23"/>
          <p:cNvSpPr>
            <a:spLocks noGrp="1"/>
          </p:cNvSpPr>
          <p:nvPr>
            <p:ph type="dt" sz="half" idx="10"/>
          </p:nvPr>
        </p:nvSpPr>
        <p:spPr/>
        <p:txBody>
          <a:bodyPr/>
          <a:lstStyle>
            <a:lvl1pPr>
              <a:defRPr/>
            </a:lvl1pPr>
          </a:lstStyle>
          <a:p>
            <a:pPr>
              <a:defRPr/>
            </a:pPr>
            <a:fld id="{C80B1D19-A197-4972-BD37-C6B26638CDF7}" type="datetime1">
              <a:rPr lang="zh-TW" altLang="en-US"/>
              <a:pPr>
                <a:defRPr/>
              </a:pPr>
              <a:t>2022/5/23</a:t>
            </a:fld>
            <a:endParaRPr lang="zh-TW" altLang="en-US"/>
          </a:p>
        </p:txBody>
      </p:sp>
      <p:sp>
        <p:nvSpPr>
          <p:cNvPr id="4" name="頁尾版面配置區 9"/>
          <p:cNvSpPr>
            <a:spLocks noGrp="1"/>
          </p:cNvSpPr>
          <p:nvPr>
            <p:ph type="ftr" sz="quarter" idx="11"/>
          </p:nvPr>
        </p:nvSpPr>
        <p:spPr/>
        <p:txBody>
          <a:bodyPr/>
          <a:lstStyle>
            <a:lvl1pPr>
              <a:defRPr/>
            </a:lvl1pPr>
          </a:lstStyle>
          <a:p>
            <a:pPr>
              <a:defRPr/>
            </a:pPr>
            <a:endParaRPr lang="zh-TW" altLang="en-US"/>
          </a:p>
        </p:txBody>
      </p:sp>
      <p:sp>
        <p:nvSpPr>
          <p:cNvPr id="5" name="投影片編號版面配置區 21"/>
          <p:cNvSpPr>
            <a:spLocks noGrp="1"/>
          </p:cNvSpPr>
          <p:nvPr>
            <p:ph type="sldNum" sz="quarter" idx="12"/>
          </p:nvPr>
        </p:nvSpPr>
        <p:spPr/>
        <p:txBody>
          <a:bodyPr/>
          <a:lstStyle>
            <a:lvl1pPr>
              <a:defRPr/>
            </a:lvl1pPr>
          </a:lstStyle>
          <a:p>
            <a:pPr>
              <a:defRPr/>
            </a:pPr>
            <a:fld id="{E19E73FC-05AF-462E-8964-7ED0CF633F48}" type="slidenum">
              <a:rPr lang="zh-TW" altLang="en-US"/>
              <a:pPr>
                <a:defRPr/>
              </a:pPr>
              <a:t>‹#›</a:t>
            </a:fld>
            <a:endParaRPr lang="zh-TW" altLang="en-US"/>
          </a:p>
        </p:txBody>
      </p:sp>
    </p:spTree>
    <p:extLst>
      <p:ext uri="{BB962C8B-B14F-4D97-AF65-F5344CB8AC3E}">
        <p14:creationId xmlns:p14="http://schemas.microsoft.com/office/powerpoint/2010/main" val="3407530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矩形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kumimoji="0" lang="en-US"/>
          </a:p>
        </p:txBody>
      </p:sp>
      <p:sp>
        <p:nvSpPr>
          <p:cNvPr id="3" name="矩形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kumimoji="0" lang="en-US"/>
          </a:p>
        </p:txBody>
      </p:sp>
      <p:sp>
        <p:nvSpPr>
          <p:cNvPr id="4" name="日期版面配置區 1"/>
          <p:cNvSpPr>
            <a:spLocks noGrp="1"/>
          </p:cNvSpPr>
          <p:nvPr>
            <p:ph type="dt" sz="half" idx="10"/>
          </p:nvPr>
        </p:nvSpPr>
        <p:spPr/>
        <p:txBody>
          <a:bodyPr/>
          <a:lstStyle>
            <a:lvl1pPr>
              <a:defRPr smtClean="0"/>
            </a:lvl1pPr>
            <a:extLst/>
          </a:lstStyle>
          <a:p>
            <a:pPr>
              <a:defRPr/>
            </a:pPr>
            <a:fld id="{E27491D3-BBEB-44F6-BEF7-5B185EBEF63E}" type="datetime1">
              <a:rPr lang="zh-TW" altLang="en-US"/>
              <a:pPr>
                <a:defRPr/>
              </a:pPr>
              <a:t>2022/5/23</a:t>
            </a:fld>
            <a:endParaRPr lang="zh-TW" altLang="en-US"/>
          </a:p>
        </p:txBody>
      </p:sp>
      <p:sp>
        <p:nvSpPr>
          <p:cNvPr id="5" name="頁尾版面配置區 2"/>
          <p:cNvSpPr>
            <a:spLocks noGrp="1"/>
          </p:cNvSpPr>
          <p:nvPr>
            <p:ph type="ftr" sz="quarter" idx="11"/>
          </p:nvPr>
        </p:nvSpPr>
        <p:spPr/>
        <p:txBody>
          <a:bodyPr/>
          <a:lstStyle>
            <a:lvl1pPr>
              <a:defRPr/>
            </a:lvl1pPr>
            <a:extLst/>
          </a:lstStyle>
          <a:p>
            <a:pPr>
              <a:defRPr/>
            </a:pPr>
            <a:endParaRPr lang="zh-TW" altLang="en-US"/>
          </a:p>
        </p:txBody>
      </p:sp>
      <p:sp>
        <p:nvSpPr>
          <p:cNvPr id="6" name="投影片編號版面配置區 3"/>
          <p:cNvSpPr>
            <a:spLocks noGrp="1"/>
          </p:cNvSpPr>
          <p:nvPr>
            <p:ph type="sldNum" sz="quarter" idx="12"/>
          </p:nvPr>
        </p:nvSpPr>
        <p:spPr/>
        <p:txBody>
          <a:bodyPr/>
          <a:lstStyle>
            <a:lvl1pPr>
              <a:defRPr smtClean="0"/>
            </a:lvl1pPr>
          </a:lstStyle>
          <a:p>
            <a:pPr>
              <a:defRPr/>
            </a:pPr>
            <a:fld id="{17C7F228-FEFC-4C90-AEEE-34151B33364D}" type="slidenum">
              <a:rPr lang="zh-TW" altLang="en-US"/>
              <a:pPr>
                <a:defRPr/>
              </a:pPr>
              <a:t>‹#›</a:t>
            </a:fld>
            <a:endParaRPr lang="zh-TW" altLang="en-US"/>
          </a:p>
        </p:txBody>
      </p:sp>
    </p:spTree>
    <p:extLst>
      <p:ext uri="{BB962C8B-B14F-4D97-AF65-F5344CB8AC3E}">
        <p14:creationId xmlns:p14="http://schemas.microsoft.com/office/powerpoint/2010/main" val="2234886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zh-TW" altLang="en-US"/>
              <a:t>按一下以編輯母片標題樣式</a:t>
            </a:r>
            <a:endParaRPr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zh-TW" altLang="en-US"/>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4"/>
          <p:cNvSpPr>
            <a:spLocks noGrp="1"/>
          </p:cNvSpPr>
          <p:nvPr>
            <p:ph type="dt" sz="half" idx="10"/>
          </p:nvPr>
        </p:nvSpPr>
        <p:spPr/>
        <p:txBody>
          <a:bodyPr/>
          <a:lstStyle>
            <a:lvl1pPr>
              <a:defRPr smtClean="0"/>
            </a:lvl1pPr>
            <a:extLst/>
          </a:lstStyle>
          <a:p>
            <a:pPr>
              <a:defRPr/>
            </a:pPr>
            <a:fld id="{C4D0ACE2-D128-47AC-B640-1A70C62ED117}" type="datetime1">
              <a:rPr lang="zh-TW" altLang="en-US"/>
              <a:pPr>
                <a:defRPr/>
              </a:pPr>
              <a:t>2022/5/23</a:t>
            </a:fld>
            <a:endParaRPr lang="zh-TW" altLang="en-US"/>
          </a:p>
        </p:txBody>
      </p:sp>
      <p:sp>
        <p:nvSpPr>
          <p:cNvPr id="6" name="頁尾版面配置區 5"/>
          <p:cNvSpPr>
            <a:spLocks noGrp="1"/>
          </p:cNvSpPr>
          <p:nvPr>
            <p:ph type="ftr" sz="quarter" idx="11"/>
          </p:nvPr>
        </p:nvSpPr>
        <p:spPr/>
        <p:txBody>
          <a:bodyPr/>
          <a:lstStyle>
            <a:lvl1pPr>
              <a:defRPr/>
            </a:lvl1pPr>
            <a:extLst/>
          </a:lstStyle>
          <a:p>
            <a:pPr>
              <a:defRPr/>
            </a:pPr>
            <a:endParaRPr lang="zh-TW" altLang="en-US"/>
          </a:p>
        </p:txBody>
      </p:sp>
      <p:sp>
        <p:nvSpPr>
          <p:cNvPr id="7" name="投影片編號版面配置區 6"/>
          <p:cNvSpPr>
            <a:spLocks noGrp="1"/>
          </p:cNvSpPr>
          <p:nvPr>
            <p:ph type="sldNum" sz="quarter" idx="12"/>
          </p:nvPr>
        </p:nvSpPr>
        <p:spPr/>
        <p:txBody>
          <a:bodyPr/>
          <a:lstStyle>
            <a:lvl1pPr>
              <a:defRPr smtClean="0"/>
            </a:lvl1pPr>
          </a:lstStyle>
          <a:p>
            <a:pPr>
              <a:defRPr/>
            </a:pPr>
            <a:fld id="{66CF7775-585C-4C83-AEB8-D227F733064F}" type="slidenum">
              <a:rPr lang="zh-TW" altLang="en-US"/>
              <a:pPr>
                <a:defRPr/>
              </a:pPr>
              <a:t>‹#›</a:t>
            </a:fld>
            <a:endParaRPr lang="zh-TW" altLang="en-US"/>
          </a:p>
        </p:txBody>
      </p:sp>
    </p:spTree>
    <p:extLst>
      <p:ext uri="{BB962C8B-B14F-4D97-AF65-F5344CB8AC3E}">
        <p14:creationId xmlns:p14="http://schemas.microsoft.com/office/powerpoint/2010/main" val="1572342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5"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eaLnBrk="1" fontAlgn="auto" hangingPunct="1">
              <a:lnSpc>
                <a:spcPts val="3000"/>
              </a:lnSpc>
              <a:spcBef>
                <a:spcPts val="600"/>
              </a:spcBef>
              <a:spcAft>
                <a:spcPts val="0"/>
              </a:spcAft>
              <a:buClr>
                <a:schemeClr val="accent1"/>
              </a:buClr>
              <a:buSzPct val="80000"/>
              <a:buFont typeface="Wingdings 2"/>
              <a:buNone/>
              <a:defRPr/>
            </a:pPr>
            <a:endParaRPr kumimoji="0" lang="en-US" sz="3200">
              <a:latin typeface="+mn-lt"/>
              <a:ea typeface="+mn-ea"/>
            </a:endParaRPr>
          </a:p>
        </p:txBody>
      </p:sp>
      <p:sp>
        <p:nvSpPr>
          <p:cNvPr id="6" name="流程圖: 程序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kumimoji="0" lang="en-US"/>
          </a:p>
        </p:txBody>
      </p:sp>
      <p:sp>
        <p:nvSpPr>
          <p:cNvPr id="7" name="流程圖: 程序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kumimoji="0" lang="en-US" dirty="0"/>
          </a:p>
        </p:txBody>
      </p:sp>
      <p:sp>
        <p:nvSpPr>
          <p:cNvPr id="2" name="標題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zh-TW" altLang="en-US"/>
              <a:t>按一下以編輯母片標題樣式</a:t>
            </a:r>
            <a:endParaRPr lang="en-US"/>
          </a:p>
        </p:txBody>
      </p:sp>
      <p:sp>
        <p:nvSpPr>
          <p:cNvPr id="3" name="圖片版面配置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zh-TW" altLang="en-US" noProof="0"/>
              <a:t>按一下圖示以新增圖片</a:t>
            </a:r>
            <a:endParaRPr lang="en-US" noProof="0" dirty="0"/>
          </a:p>
        </p:txBody>
      </p:sp>
      <p:sp>
        <p:nvSpPr>
          <p:cNvPr id="4" name="文字版面配置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zh-TW" altLang="en-US"/>
              <a:t>按一下以編輯母片文字樣式</a:t>
            </a:r>
          </a:p>
        </p:txBody>
      </p:sp>
      <p:sp>
        <p:nvSpPr>
          <p:cNvPr id="8" name="日期版面配置區 4"/>
          <p:cNvSpPr>
            <a:spLocks noGrp="1"/>
          </p:cNvSpPr>
          <p:nvPr>
            <p:ph type="dt" sz="half" idx="10"/>
          </p:nvPr>
        </p:nvSpPr>
        <p:spPr/>
        <p:txBody>
          <a:bodyPr/>
          <a:lstStyle>
            <a:lvl1pPr>
              <a:defRPr smtClean="0"/>
            </a:lvl1pPr>
            <a:extLst/>
          </a:lstStyle>
          <a:p>
            <a:pPr>
              <a:defRPr/>
            </a:pPr>
            <a:fld id="{3AA7819D-8989-4581-908C-43DFD280A429}" type="datetime1">
              <a:rPr lang="zh-TW" altLang="en-US"/>
              <a:pPr>
                <a:defRPr/>
              </a:pPr>
              <a:t>2022/5/23</a:t>
            </a:fld>
            <a:endParaRPr lang="zh-TW" altLang="en-US"/>
          </a:p>
        </p:txBody>
      </p:sp>
      <p:sp>
        <p:nvSpPr>
          <p:cNvPr id="9" name="頁尾版面配置區 5"/>
          <p:cNvSpPr>
            <a:spLocks noGrp="1"/>
          </p:cNvSpPr>
          <p:nvPr>
            <p:ph type="ftr" sz="quarter" idx="11"/>
          </p:nvPr>
        </p:nvSpPr>
        <p:spPr/>
        <p:txBody>
          <a:bodyPr/>
          <a:lstStyle>
            <a:lvl1pPr>
              <a:defRPr/>
            </a:lvl1pPr>
            <a:extLst/>
          </a:lstStyle>
          <a:p>
            <a:pPr>
              <a:defRPr/>
            </a:pPr>
            <a:endParaRPr lang="zh-TW" altLang="en-US"/>
          </a:p>
        </p:txBody>
      </p:sp>
      <p:sp>
        <p:nvSpPr>
          <p:cNvPr id="10" name="投影片編號版面配置區 6"/>
          <p:cNvSpPr>
            <a:spLocks noGrp="1"/>
          </p:cNvSpPr>
          <p:nvPr>
            <p:ph type="sldNum" sz="quarter" idx="12"/>
          </p:nvPr>
        </p:nvSpPr>
        <p:spPr/>
        <p:txBody>
          <a:bodyPr/>
          <a:lstStyle>
            <a:lvl1pPr>
              <a:defRPr smtClean="0"/>
            </a:lvl1pPr>
          </a:lstStyle>
          <a:p>
            <a:pPr>
              <a:defRPr/>
            </a:pPr>
            <a:fld id="{E39A00D6-47AE-4E85-91CB-F8C2C1CD255A}" type="slidenum">
              <a:rPr lang="zh-TW" altLang="en-US"/>
              <a:pPr>
                <a:defRPr/>
              </a:pPr>
              <a:t>‹#›</a:t>
            </a:fld>
            <a:endParaRPr lang="zh-TW" altLang="en-US"/>
          </a:p>
        </p:txBody>
      </p:sp>
    </p:spTree>
    <p:extLst>
      <p:ext uri="{BB962C8B-B14F-4D97-AF65-F5344CB8AC3E}">
        <p14:creationId xmlns:p14="http://schemas.microsoft.com/office/powerpoint/2010/main" val="2976562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圓形圖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kumimoji="0" lang="en-US"/>
          </a:p>
        </p:txBody>
      </p:sp>
      <p:sp>
        <p:nvSpPr>
          <p:cNvPr id="8" name="橢圓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kumimoji="0" lang="en-US"/>
          </a:p>
        </p:txBody>
      </p:sp>
      <p:sp>
        <p:nvSpPr>
          <p:cNvPr id="12" name="矩形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kumimoji="0" lang="en-US"/>
          </a:p>
        </p:txBody>
      </p:sp>
      <p:sp>
        <p:nvSpPr>
          <p:cNvPr id="5" name="標題版面配置區 4"/>
          <p:cNvSpPr>
            <a:spLocks noGrp="1"/>
          </p:cNvSpPr>
          <p:nvPr>
            <p:ph type="title"/>
          </p:nvPr>
        </p:nvSpPr>
        <p:spPr>
          <a:xfrm>
            <a:off x="1435100" y="274638"/>
            <a:ext cx="7499350" cy="1143000"/>
          </a:xfrm>
          <a:prstGeom prst="rect">
            <a:avLst/>
          </a:prstGeom>
        </p:spPr>
        <p:txBody>
          <a:bodyPr anchor="ctr">
            <a:normAutofit/>
          </a:bodyPr>
          <a:lstStyle/>
          <a:p>
            <a:r>
              <a:rPr lang="zh-TW" altLang="en-US"/>
              <a:t>按一下以編輯母片標題樣式</a:t>
            </a:r>
            <a:endParaRPr lang="en-US"/>
          </a:p>
        </p:txBody>
      </p:sp>
      <p:sp>
        <p:nvSpPr>
          <p:cNvPr id="1033" name="文字版面配置區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ltLang="zh-TW"/>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ea typeface="+mn-ea"/>
              </a:defRPr>
            </a:lvl1pPr>
            <a:extLst/>
          </a:lstStyle>
          <a:p>
            <a:pPr>
              <a:defRPr/>
            </a:pPr>
            <a:fld id="{FE60E272-1B81-44DE-A7DA-9BEDEDA582DC}" type="datetime1">
              <a:rPr lang="zh-TW" altLang="en-US"/>
              <a:pPr>
                <a:defRPr/>
              </a:pPr>
              <a:t>2022/5/23</a:t>
            </a:fld>
            <a:endParaRPr lang="zh-TW" altLang="en-US"/>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ea typeface="+mn-ea"/>
              </a:defRPr>
            </a:lvl1pPr>
            <a:extLst/>
          </a:lstStyle>
          <a:p>
            <a:pPr>
              <a:defRPr/>
            </a:pPr>
            <a:endParaRPr lang="zh-TW" altLang="en-US"/>
          </a:p>
        </p:txBody>
      </p:sp>
      <p:sp>
        <p:nvSpPr>
          <p:cNvPr id="22" name="投影片編號版面配置區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eaLnBrk="1" hangingPunct="1">
              <a:defRPr kumimoji="0" sz="1400" b="1" smtClean="0">
                <a:solidFill>
                  <a:schemeClr val="tx1"/>
                </a:solidFill>
                <a:latin typeface="Gill Sans MT" pitchFamily="34" charset="0"/>
                <a:ea typeface="微軟正黑體" pitchFamily="34" charset="-120"/>
              </a:defRPr>
            </a:lvl1pPr>
          </a:lstStyle>
          <a:p>
            <a:pPr>
              <a:defRPr/>
            </a:pPr>
            <a:fld id="{9DE17B26-5F05-47AD-B951-4D1C8859505D}" type="slidenum">
              <a:rPr lang="zh-TW" altLang="en-US"/>
              <a:pPr>
                <a:defRPr/>
              </a:pPr>
              <a:t>‹#›</a:t>
            </a:fld>
            <a:endParaRPr lang="zh-TW" altLang="en-US"/>
          </a:p>
        </p:txBody>
      </p:sp>
      <p:sp>
        <p:nvSpPr>
          <p:cNvPr id="15" name="矩形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kumimoji="0" lang="en-US"/>
          </a:p>
        </p:txBody>
      </p:sp>
    </p:spTree>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48" r:id="rId4"/>
    <p:sldLayoutId id="2147483855" r:id="rId5"/>
    <p:sldLayoutId id="2147483849" r:id="rId6"/>
    <p:sldLayoutId id="2147483856" r:id="rId7"/>
    <p:sldLayoutId id="2147483857" r:id="rId8"/>
    <p:sldLayoutId id="2147483858" r:id="rId9"/>
    <p:sldLayoutId id="2147483850" r:id="rId10"/>
    <p:sldLayoutId id="2147483851" r:id="rId11"/>
  </p:sldLayoutIdLst>
  <p:hf hdr="0" ft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ea typeface="微軟正黑體" pitchFamily="34" charset="-120"/>
        </a:defRPr>
      </a:lvl2pPr>
      <a:lvl3pPr algn="l" rtl="0" eaLnBrk="0" fontAlgn="base" hangingPunct="0">
        <a:spcBef>
          <a:spcPct val="0"/>
        </a:spcBef>
        <a:spcAft>
          <a:spcPct val="0"/>
        </a:spcAft>
        <a:defRPr sz="4300">
          <a:solidFill>
            <a:srgbClr val="572314"/>
          </a:solidFill>
          <a:latin typeface="Gill Sans MT" pitchFamily="34" charset="0"/>
          <a:ea typeface="微軟正黑體" pitchFamily="34" charset="-120"/>
        </a:defRPr>
      </a:lvl3pPr>
      <a:lvl4pPr algn="l" rtl="0" eaLnBrk="0" fontAlgn="base" hangingPunct="0">
        <a:spcBef>
          <a:spcPct val="0"/>
        </a:spcBef>
        <a:spcAft>
          <a:spcPct val="0"/>
        </a:spcAft>
        <a:defRPr sz="4300">
          <a:solidFill>
            <a:srgbClr val="572314"/>
          </a:solidFill>
          <a:latin typeface="Gill Sans MT" pitchFamily="34" charset="0"/>
          <a:ea typeface="微軟正黑體" pitchFamily="34" charset="-120"/>
        </a:defRPr>
      </a:lvl4pPr>
      <a:lvl5pPr algn="l" rtl="0" eaLnBrk="0" fontAlgn="base" hangingPunct="0">
        <a:spcBef>
          <a:spcPct val="0"/>
        </a:spcBef>
        <a:spcAft>
          <a:spcPct val="0"/>
        </a:spcAft>
        <a:defRPr sz="4300">
          <a:solidFill>
            <a:srgbClr val="572314"/>
          </a:solidFill>
          <a:latin typeface="Gill Sans MT" pitchFamily="34" charset="0"/>
          <a:ea typeface="微軟正黑體" pitchFamily="34" charset="-120"/>
        </a:defRPr>
      </a:lvl5pPr>
      <a:lvl6pPr marL="457200" algn="l" rtl="0" fontAlgn="base">
        <a:spcBef>
          <a:spcPct val="0"/>
        </a:spcBef>
        <a:spcAft>
          <a:spcPct val="0"/>
        </a:spcAft>
        <a:defRPr sz="4300">
          <a:solidFill>
            <a:srgbClr val="572314"/>
          </a:solidFill>
          <a:latin typeface="Gill Sans MT" pitchFamily="34" charset="0"/>
          <a:ea typeface="微軟正黑體" pitchFamily="34" charset="-120"/>
        </a:defRPr>
      </a:lvl6pPr>
      <a:lvl7pPr marL="914400" algn="l" rtl="0" fontAlgn="base">
        <a:spcBef>
          <a:spcPct val="0"/>
        </a:spcBef>
        <a:spcAft>
          <a:spcPct val="0"/>
        </a:spcAft>
        <a:defRPr sz="4300">
          <a:solidFill>
            <a:srgbClr val="572314"/>
          </a:solidFill>
          <a:latin typeface="Gill Sans MT" pitchFamily="34" charset="0"/>
          <a:ea typeface="微軟正黑體" pitchFamily="34" charset="-120"/>
        </a:defRPr>
      </a:lvl7pPr>
      <a:lvl8pPr marL="1371600" algn="l" rtl="0" fontAlgn="base">
        <a:spcBef>
          <a:spcPct val="0"/>
        </a:spcBef>
        <a:spcAft>
          <a:spcPct val="0"/>
        </a:spcAft>
        <a:defRPr sz="4300">
          <a:solidFill>
            <a:srgbClr val="572314"/>
          </a:solidFill>
          <a:latin typeface="Gill Sans MT" pitchFamily="34" charset="0"/>
          <a:ea typeface="微軟正黑體" pitchFamily="34" charset="-120"/>
        </a:defRPr>
      </a:lvl8pPr>
      <a:lvl9pPr marL="1828800" algn="l" rtl="0" fontAlgn="base">
        <a:spcBef>
          <a:spcPct val="0"/>
        </a:spcBef>
        <a:spcAft>
          <a:spcPct val="0"/>
        </a:spcAft>
        <a:defRPr sz="4300">
          <a:solidFill>
            <a:srgbClr val="572314"/>
          </a:solidFill>
          <a:latin typeface="Gill Sans MT" pitchFamily="34" charset="0"/>
          <a:ea typeface="微軟正黑體" pitchFamily="34" charset="-12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ycchen.im.ncnu.edu.tw/www2011/lab/php/cookie.zip"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25.xml.rels><?xml version="1.0" encoding="UTF-8" standalone="yes"?>
<Relationships xmlns="http://schemas.openxmlformats.org/package/2006/relationships"><Relationship Id="rId2" Type="http://schemas.openxmlformats.org/officeDocument/2006/relationships/hyperlink" Target="http://ycchen.im.ncnu.edu.tw/www2011/lab/php/session.zip"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標題 1"/>
          <p:cNvSpPr>
            <a:spLocks noGrp="1"/>
          </p:cNvSpPr>
          <p:nvPr>
            <p:ph type="ctrTitle"/>
          </p:nvPr>
        </p:nvSpPr>
        <p:spPr bwMode="auto">
          <a:xfrm>
            <a:off x="1187450" y="404813"/>
            <a:ext cx="7407275" cy="850900"/>
          </a:xfrm>
        </p:spPr>
        <p:txBody>
          <a:bodyPr vert="horz" wrap="square" lIns="91440" tIns="45720" rIns="91440" bIns="45720" numCol="1" anchorCtr="0" compatLnSpc="1">
            <a:prstTxWarp prst="textNoShape">
              <a:avLst/>
            </a:prstTxWarp>
          </a:bodyPr>
          <a:lstStyle/>
          <a:p>
            <a:pPr eaLnBrk="1" hangingPunct="1"/>
            <a:r>
              <a:rPr lang="en-US" altLang="zh-TW">
                <a:effectLst/>
                <a:latin typeface="Times New Roman" pitchFamily="18" charset="0"/>
                <a:ea typeface="標楷體" pitchFamily="65" charset="-120"/>
                <a:cs typeface="Times New Roman" pitchFamily="18" charset="0"/>
              </a:rPr>
              <a:t>Cookie</a:t>
            </a:r>
            <a:r>
              <a:rPr lang="zh-TW" altLang="en-US">
                <a:effectLst/>
                <a:latin typeface="Times New Roman" pitchFamily="18" charset="0"/>
                <a:ea typeface="標楷體" pitchFamily="65" charset="-120"/>
                <a:cs typeface="Times New Roman" pitchFamily="18" charset="0"/>
              </a:rPr>
              <a:t>和 </a:t>
            </a:r>
            <a:r>
              <a:rPr lang="en-US" altLang="zh-TW">
                <a:effectLst/>
                <a:latin typeface="Times New Roman" pitchFamily="18" charset="0"/>
                <a:ea typeface="標楷體" pitchFamily="65" charset="-120"/>
                <a:cs typeface="Times New Roman" pitchFamily="18" charset="0"/>
              </a:rPr>
              <a:t>Session</a:t>
            </a:r>
            <a:endParaRPr lang="zh-TW" altLang="en-US">
              <a:effectLst/>
              <a:latin typeface="Times New Roman" pitchFamily="18" charset="0"/>
              <a:ea typeface="標楷體" pitchFamily="65" charset="-120"/>
              <a:cs typeface="Times New Roman" pitchFamily="18" charset="0"/>
            </a:endParaRPr>
          </a:p>
        </p:txBody>
      </p:sp>
      <p:sp>
        <p:nvSpPr>
          <p:cNvPr id="9219" name="副標題 2"/>
          <p:cNvSpPr>
            <a:spLocks noGrp="1"/>
          </p:cNvSpPr>
          <p:nvPr>
            <p:ph type="subTitle" idx="1"/>
          </p:nvPr>
        </p:nvSpPr>
        <p:spPr>
          <a:xfrm>
            <a:off x="827088" y="1844675"/>
            <a:ext cx="7910512" cy="4651375"/>
          </a:xfrm>
        </p:spPr>
        <p:txBody>
          <a:bodyPr/>
          <a:lstStyle/>
          <a:p>
            <a:pPr marL="26988" eaLnBrk="1" hangingPunct="1">
              <a:buFont typeface="Wingdings 2" pitchFamily="18" charset="2"/>
              <a:buChar char=""/>
            </a:pPr>
            <a:r>
              <a:rPr lang="en-US" altLang="zh-TW" sz="3200" dirty="0">
                <a:solidFill>
                  <a:schemeClr val="tx1"/>
                </a:solidFill>
                <a:latin typeface="Times New Roman" pitchFamily="18" charset="0"/>
                <a:ea typeface="標楷體" pitchFamily="65" charset="-120"/>
                <a:cs typeface="Times New Roman" pitchFamily="18" charset="0"/>
              </a:rPr>
              <a:t>Cookie</a:t>
            </a:r>
          </a:p>
          <a:p>
            <a:pPr marL="455613" lvl="1" algn="l" eaLnBrk="1" hangingPunct="1">
              <a:buFont typeface="Wingdings 2" pitchFamily="18" charset="2"/>
              <a:buChar char=""/>
            </a:pPr>
            <a:r>
              <a:rPr lang="zh-TW" altLang="en-US" sz="3400" dirty="0">
                <a:latin typeface="Times New Roman" pitchFamily="18" charset="0"/>
                <a:ea typeface="標楷體" pitchFamily="65" charset="-120"/>
                <a:cs typeface="Times New Roman" pitchFamily="18" charset="0"/>
              </a:rPr>
              <a:t> 存取</a:t>
            </a:r>
            <a:r>
              <a:rPr lang="en-US" altLang="zh-TW" sz="3400" dirty="0">
                <a:latin typeface="Times New Roman" pitchFamily="18" charset="0"/>
                <a:ea typeface="標楷體" pitchFamily="65" charset="-120"/>
                <a:cs typeface="Times New Roman" pitchFamily="18" charset="0"/>
              </a:rPr>
              <a:t>Cookie</a:t>
            </a:r>
          </a:p>
          <a:p>
            <a:pPr marL="455613" lvl="1" algn="l" eaLnBrk="1" hangingPunct="1">
              <a:buFont typeface="Wingdings 2" pitchFamily="18" charset="2"/>
              <a:buChar char=""/>
            </a:pPr>
            <a:r>
              <a:rPr lang="zh-TW" altLang="en-US" sz="3400" dirty="0">
                <a:latin typeface="Times New Roman" pitchFamily="18" charset="0"/>
                <a:ea typeface="標楷體" pitchFamily="65" charset="-120"/>
                <a:cs typeface="Times New Roman" pitchFamily="18" charset="0"/>
              </a:rPr>
              <a:t> </a:t>
            </a:r>
            <a:r>
              <a:rPr lang="en-US" altLang="zh-TW" sz="3400" dirty="0">
                <a:latin typeface="Times New Roman" pitchFamily="18" charset="0"/>
                <a:ea typeface="標楷體" pitchFamily="65" charset="-120"/>
                <a:cs typeface="Times New Roman" pitchFamily="18" charset="0"/>
              </a:rPr>
              <a:t>Cookie</a:t>
            </a:r>
            <a:r>
              <a:rPr lang="zh-TW" altLang="en-US" sz="3400" dirty="0">
                <a:latin typeface="Times New Roman" pitchFamily="18" charset="0"/>
                <a:ea typeface="標楷體" pitchFamily="65" charset="-120"/>
                <a:cs typeface="Times New Roman" pitchFamily="18" charset="0"/>
              </a:rPr>
              <a:t>有效時間</a:t>
            </a:r>
          </a:p>
          <a:p>
            <a:pPr marL="26988" eaLnBrk="1" hangingPunct="1">
              <a:buFont typeface="Wingdings 2" pitchFamily="18" charset="2"/>
              <a:buChar char=""/>
            </a:pPr>
            <a:r>
              <a:rPr lang="en-US" altLang="zh-TW" sz="3200" dirty="0">
                <a:solidFill>
                  <a:schemeClr val="tx1"/>
                </a:solidFill>
                <a:latin typeface="Times New Roman" pitchFamily="18" charset="0"/>
                <a:ea typeface="標楷體" pitchFamily="65" charset="-120"/>
                <a:cs typeface="Times New Roman" pitchFamily="18" charset="0"/>
              </a:rPr>
              <a:t>Session</a:t>
            </a:r>
          </a:p>
          <a:p>
            <a:pPr marL="455613" lvl="1" algn="just" eaLnBrk="1" hangingPunct="1">
              <a:buFont typeface="Wingdings 2" pitchFamily="18" charset="2"/>
              <a:buChar char=""/>
            </a:pPr>
            <a:r>
              <a:rPr lang="zh-TW" altLang="en-US" sz="3400" dirty="0">
                <a:latin typeface="Times New Roman" pitchFamily="18" charset="0"/>
                <a:ea typeface="標楷體" pitchFamily="65" charset="-120"/>
                <a:cs typeface="Times New Roman" pitchFamily="18" charset="0"/>
              </a:rPr>
              <a:t> 存取</a:t>
            </a:r>
            <a:r>
              <a:rPr lang="en-US" altLang="zh-TW" sz="3400" dirty="0">
                <a:latin typeface="Times New Roman" pitchFamily="18" charset="0"/>
                <a:ea typeface="標楷體" pitchFamily="65" charset="-120"/>
                <a:cs typeface="Times New Roman" pitchFamily="18" charset="0"/>
              </a:rPr>
              <a:t>Session</a:t>
            </a:r>
          </a:p>
          <a:p>
            <a:pPr marL="26988" algn="just" eaLnBrk="1" hangingPunct="1">
              <a:buFont typeface="Wingdings 2" pitchFamily="18" charset="2"/>
              <a:buChar char=""/>
            </a:pPr>
            <a:r>
              <a:rPr lang="zh-TW" altLang="en-US" sz="3200" dirty="0">
                <a:solidFill>
                  <a:schemeClr val="tx1"/>
                </a:solidFill>
                <a:latin typeface="Times New Roman" pitchFamily="18" charset="0"/>
                <a:ea typeface="標楷體" pitchFamily="65" charset="-120"/>
                <a:cs typeface="Times New Roman" pitchFamily="18" charset="0"/>
              </a:rPr>
              <a:t> </a:t>
            </a:r>
            <a:r>
              <a:rPr lang="en-US" altLang="zh-TW" sz="3600" dirty="0">
                <a:solidFill>
                  <a:schemeClr val="tx1"/>
                </a:solidFill>
                <a:latin typeface="Times New Roman" pitchFamily="18" charset="0"/>
                <a:ea typeface="標楷體" pitchFamily="65" charset="-120"/>
                <a:cs typeface="Times New Roman" pitchFamily="18" charset="0"/>
              </a:rPr>
              <a:t>session</a:t>
            </a:r>
            <a:r>
              <a:rPr lang="en-US" altLang="zh-TW" sz="3200" dirty="0">
                <a:solidFill>
                  <a:schemeClr val="tx1"/>
                </a:solidFill>
                <a:latin typeface="Times New Roman" pitchFamily="18" charset="0"/>
                <a:ea typeface="標楷體" pitchFamily="65" charset="-120"/>
                <a:cs typeface="Times New Roman" pitchFamily="18" charset="0"/>
              </a:rPr>
              <a:t> </a:t>
            </a:r>
            <a:r>
              <a:rPr lang="zh-TW" altLang="en-US" sz="3200" dirty="0">
                <a:solidFill>
                  <a:schemeClr val="tx1"/>
                </a:solidFill>
                <a:latin typeface="Times New Roman" pitchFamily="18" charset="0"/>
                <a:ea typeface="標楷體" pitchFamily="65" charset="-120"/>
                <a:cs typeface="Times New Roman" pitchFamily="18" charset="0"/>
              </a:rPr>
              <a:t>函數</a:t>
            </a:r>
          </a:p>
          <a:p>
            <a:pPr marL="26988" eaLnBrk="1" hangingPunct="1">
              <a:buFont typeface="Arial" charset="0"/>
              <a:buChar char="•"/>
            </a:pPr>
            <a:endParaRPr lang="en-US" altLang="zh-TW" sz="3200" dirty="0">
              <a:solidFill>
                <a:srgbClr val="320E04"/>
              </a:solidFill>
              <a:latin typeface="Times New Roman" pitchFamily="18" charset="0"/>
              <a:ea typeface="標楷體" pitchFamily="65" charset="-120"/>
              <a:cs typeface="Times New Roman" pitchFamily="18" charset="0"/>
            </a:endParaRPr>
          </a:p>
        </p:txBody>
      </p:sp>
      <p:sp>
        <p:nvSpPr>
          <p:cNvPr id="9220" name="投影片編號版面配置區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fld id="{C54FD798-0541-48F4-88CF-5262E72ECCC4}" type="slidenum">
              <a:rPr kumimoji="0">
                <a:latin typeface="Gill Sans MT" pitchFamily="34" charset="0"/>
                <a:ea typeface="微軟正黑體" pitchFamily="34" charset="-120"/>
              </a:rPr>
              <a:pPr/>
              <a:t>1</a:t>
            </a:fld>
            <a:endParaRPr kumimoji="0">
              <a:latin typeface="Gill Sans MT" pitchFamily="34" charset="0"/>
              <a:ea typeface="微軟正黑體" pitchFamily="34" charset="-12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zh-TW" altLang="en-US">
                <a:effectLst/>
                <a:latin typeface="Times New Roman" pitchFamily="18" charset="0"/>
                <a:ea typeface="標楷體" pitchFamily="65" charset="-120"/>
                <a:cs typeface="Times New Roman" pitchFamily="18" charset="0"/>
              </a:rPr>
              <a:t>取出</a:t>
            </a:r>
            <a:r>
              <a:rPr lang="en-US" altLang="zh-TW">
                <a:effectLst/>
                <a:latin typeface="Times New Roman" pitchFamily="18" charset="0"/>
                <a:ea typeface="標楷體" pitchFamily="65" charset="-120"/>
                <a:cs typeface="Times New Roman" pitchFamily="18" charset="0"/>
              </a:rPr>
              <a:t>cookie</a:t>
            </a:r>
            <a:endParaRPr lang="zh-TW" altLang="en-US">
              <a:effectLst/>
              <a:latin typeface="Times New Roman" pitchFamily="18" charset="0"/>
              <a:ea typeface="標楷體" pitchFamily="65" charset="-120"/>
              <a:cs typeface="Times New Roman" pitchFamily="18" charset="0"/>
            </a:endParaRPr>
          </a:p>
        </p:txBody>
      </p:sp>
      <p:sp>
        <p:nvSpPr>
          <p:cNvPr id="18435" name="Rectangle 3"/>
          <p:cNvSpPr>
            <a:spLocks noGrp="1"/>
          </p:cNvSpPr>
          <p:nvPr>
            <p:ph type="body" idx="4294967295"/>
          </p:nvPr>
        </p:nvSpPr>
        <p:spPr>
          <a:xfrm>
            <a:off x="1143000" y="1428750"/>
            <a:ext cx="7677150" cy="4800600"/>
          </a:xfrm>
        </p:spPr>
        <p:txBody>
          <a:bodyPr/>
          <a:lstStyle/>
          <a:p>
            <a:pPr eaLnBrk="1" hangingPunct="1"/>
            <a:r>
              <a:rPr lang="zh-TW" altLang="en-US">
                <a:latin typeface="Times New Roman" pitchFamily="18" charset="0"/>
                <a:ea typeface="標楷體" pitchFamily="65" charset="-120"/>
                <a:cs typeface="Times New Roman" pitchFamily="18" charset="0"/>
              </a:rPr>
              <a:t>利用全域變數</a:t>
            </a:r>
            <a:r>
              <a:rPr lang="en-US" altLang="zh-TW">
                <a:latin typeface="Times New Roman" pitchFamily="18" charset="0"/>
                <a:ea typeface="標楷體" pitchFamily="65" charset="-120"/>
                <a:cs typeface="Times New Roman" pitchFamily="18" charset="0"/>
              </a:rPr>
              <a:t>$_COOKIE</a:t>
            </a:r>
            <a:r>
              <a:rPr lang="zh-TW" altLang="en-US">
                <a:latin typeface="Times New Roman" pitchFamily="18" charset="0"/>
                <a:ea typeface="標楷體" pitchFamily="65" charset="-120"/>
                <a:cs typeface="Times New Roman" pitchFamily="18" charset="0"/>
              </a:rPr>
              <a:t>陣列取出</a:t>
            </a:r>
            <a:r>
              <a:rPr lang="en-US" altLang="zh-TW">
                <a:latin typeface="Times New Roman" pitchFamily="18" charset="0"/>
                <a:ea typeface="標楷體" pitchFamily="65" charset="-120"/>
                <a:cs typeface="Times New Roman" pitchFamily="18" charset="0"/>
              </a:rPr>
              <a:t>cookie</a:t>
            </a:r>
            <a:r>
              <a:rPr lang="zh-TW" altLang="en-US">
                <a:latin typeface="Times New Roman" pitchFamily="18" charset="0"/>
                <a:ea typeface="標楷體" pitchFamily="65" charset="-120"/>
                <a:cs typeface="Times New Roman" pitchFamily="18" charset="0"/>
              </a:rPr>
              <a:t>，取得儲存於遠端電腦中的 </a:t>
            </a:r>
            <a:r>
              <a:rPr lang="en-US" altLang="zh-TW">
                <a:latin typeface="Times New Roman" pitchFamily="18" charset="0"/>
                <a:ea typeface="標楷體" pitchFamily="65" charset="-120"/>
                <a:cs typeface="Times New Roman" pitchFamily="18" charset="0"/>
              </a:rPr>
              <a:t>Cookie.</a:t>
            </a:r>
          </a:p>
          <a:p>
            <a:pPr eaLnBrk="1" hangingPunct="1"/>
            <a:endParaRPr lang="en-US" altLang="zh-TW">
              <a:latin typeface="Times New Roman" pitchFamily="18" charset="0"/>
              <a:ea typeface="標楷體" pitchFamily="65" charset="-120"/>
              <a:cs typeface="Times New Roman" pitchFamily="18" charset="0"/>
            </a:endParaRPr>
          </a:p>
          <a:p>
            <a:pPr eaLnBrk="1" hangingPunct="1"/>
            <a:r>
              <a:rPr lang="en-US" altLang="zh-TW">
                <a:latin typeface="Times New Roman" pitchFamily="18" charset="0"/>
                <a:ea typeface="標楷體" pitchFamily="65" charset="-120"/>
                <a:cs typeface="Times New Roman" pitchFamily="18" charset="0"/>
              </a:rPr>
              <a:t>Ex. </a:t>
            </a:r>
          </a:p>
          <a:p>
            <a:pPr eaLnBrk="1" hangingPunct="1">
              <a:buFont typeface="Wingdings 2" pitchFamily="18" charset="2"/>
              <a:buNone/>
            </a:pPr>
            <a:r>
              <a:rPr lang="en-US" altLang="zh-TW">
                <a:latin typeface="Times New Roman" pitchFamily="18" charset="0"/>
                <a:ea typeface="標楷體" pitchFamily="65" charset="-120"/>
                <a:cs typeface="Times New Roman" pitchFamily="18" charset="0"/>
              </a:rPr>
              <a:t>     $lang = $_COOKIE['language'];</a:t>
            </a:r>
          </a:p>
          <a:p>
            <a:pPr eaLnBrk="1" hangingPunct="1"/>
            <a:endParaRPr lang="zh-TW" altLang="en-US">
              <a:latin typeface="Times New Roman" pitchFamily="18" charset="0"/>
              <a:ea typeface="標楷體" pitchFamily="65" charset="-120"/>
              <a:cs typeface="Times New Roman" pitchFamily="18" charset="0"/>
            </a:endParaRPr>
          </a:p>
        </p:txBody>
      </p:sp>
      <p:sp>
        <p:nvSpPr>
          <p:cNvPr id="18436" name="投影片編號版面配置區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fld id="{E1C2B3AC-B4CD-4AC0-A267-7E1CD1A86753}" type="slidenum">
              <a:rPr kumimoji="0" lang="zh-TW" altLang="en-US">
                <a:latin typeface="Gill Sans MT" pitchFamily="34" charset="0"/>
                <a:ea typeface="微軟正黑體" pitchFamily="34" charset="-120"/>
              </a:rPr>
              <a:pPr/>
              <a:t>10</a:t>
            </a:fld>
            <a:endParaRPr kumimoji="0" lang="zh-TW" altLang="en-US">
              <a:latin typeface="Gill Sans MT" pitchFamily="34" charset="0"/>
              <a:ea typeface="微軟正黑體" pitchFamily="34" charset="-12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zh-TW">
                <a:effectLst/>
                <a:latin typeface="Times New Roman" pitchFamily="18" charset="0"/>
                <a:ea typeface="標楷體" pitchFamily="65" charset="-120"/>
                <a:cs typeface="Times New Roman" pitchFamily="18" charset="0"/>
              </a:rPr>
              <a:t>Cookie </a:t>
            </a:r>
            <a:r>
              <a:rPr lang="zh-TW" altLang="en-US">
                <a:effectLst/>
                <a:latin typeface="Times New Roman" pitchFamily="18" charset="0"/>
                <a:ea typeface="標楷體" pitchFamily="65" charset="-120"/>
                <a:cs typeface="Times New Roman" pitchFamily="18" charset="0"/>
              </a:rPr>
              <a:t>範例</a:t>
            </a:r>
          </a:p>
        </p:txBody>
      </p:sp>
      <p:sp>
        <p:nvSpPr>
          <p:cNvPr id="19459" name="Rectangle 3"/>
          <p:cNvSpPr>
            <a:spLocks noGrp="1"/>
          </p:cNvSpPr>
          <p:nvPr>
            <p:ph type="body" idx="4294967295"/>
          </p:nvPr>
        </p:nvSpPr>
        <p:spPr>
          <a:xfrm>
            <a:off x="1042988" y="1447800"/>
            <a:ext cx="7891462" cy="5410200"/>
          </a:xfrm>
        </p:spPr>
        <p:txBody>
          <a:bodyPr/>
          <a:lstStyle/>
          <a:p>
            <a:pPr eaLnBrk="1" hangingPunct="1"/>
            <a:r>
              <a:rPr lang="zh-TW" altLang="en-US">
                <a:latin typeface="Times New Roman" pitchFamily="18" charset="0"/>
                <a:ea typeface="標楷體" pitchFamily="65" charset="-120"/>
                <a:cs typeface="Times New Roman" pitchFamily="18" charset="0"/>
              </a:rPr>
              <a:t>存取</a:t>
            </a:r>
            <a:r>
              <a:rPr lang="en-US" altLang="zh-TW">
                <a:latin typeface="Times New Roman" pitchFamily="18" charset="0"/>
                <a:ea typeface="標楷體" pitchFamily="65" charset="-120"/>
                <a:cs typeface="Times New Roman" pitchFamily="18" charset="0"/>
              </a:rPr>
              <a:t>Cookie </a:t>
            </a:r>
            <a:r>
              <a:rPr lang="zh-TW" altLang="en-US">
                <a:latin typeface="Times New Roman" pitchFamily="18" charset="0"/>
                <a:ea typeface="標楷體" pitchFamily="65" charset="-120"/>
                <a:cs typeface="Times New Roman" pitchFamily="18" charset="0"/>
              </a:rPr>
              <a:t>範例</a:t>
            </a:r>
          </a:p>
          <a:p>
            <a:pPr eaLnBrk="1" hangingPunct="1"/>
            <a:endParaRPr lang="zh-TW" altLang="en-US">
              <a:latin typeface="Times New Roman" pitchFamily="18" charset="0"/>
              <a:ea typeface="標楷體" pitchFamily="65" charset="-120"/>
              <a:cs typeface="Times New Roman" pitchFamily="18" charset="0"/>
            </a:endParaRPr>
          </a:p>
          <a:p>
            <a:pPr eaLnBrk="1" hangingPunct="1"/>
            <a:endParaRPr lang="zh-TW" altLang="en-US">
              <a:latin typeface="Times New Roman" pitchFamily="18" charset="0"/>
              <a:ea typeface="標楷體" pitchFamily="65" charset="-120"/>
              <a:cs typeface="Times New Roman" pitchFamily="18" charset="0"/>
            </a:endParaRPr>
          </a:p>
          <a:p>
            <a:pPr eaLnBrk="1" hangingPunct="1"/>
            <a:endParaRPr lang="zh-TW" altLang="en-US">
              <a:latin typeface="Times New Roman" pitchFamily="18" charset="0"/>
              <a:ea typeface="標楷體" pitchFamily="65" charset="-120"/>
              <a:cs typeface="Times New Roman" pitchFamily="18" charset="0"/>
            </a:endParaRPr>
          </a:p>
          <a:p>
            <a:pPr eaLnBrk="1" hangingPunct="1"/>
            <a:endParaRPr lang="zh-TW" altLang="en-US">
              <a:latin typeface="Times New Roman" pitchFamily="18" charset="0"/>
              <a:ea typeface="標楷體" pitchFamily="65" charset="-120"/>
              <a:cs typeface="Times New Roman" pitchFamily="18" charset="0"/>
            </a:endParaRPr>
          </a:p>
          <a:p>
            <a:pPr eaLnBrk="1" hangingPunct="1"/>
            <a:endParaRPr lang="zh-TW" altLang="en-US">
              <a:latin typeface="Times New Roman" pitchFamily="18" charset="0"/>
              <a:ea typeface="標楷體" pitchFamily="65" charset="-120"/>
              <a:cs typeface="Times New Roman" pitchFamily="18" charset="0"/>
            </a:endParaRPr>
          </a:p>
          <a:p>
            <a:pPr eaLnBrk="1" hangingPunct="1"/>
            <a:endParaRPr lang="zh-TW" altLang="en-US">
              <a:latin typeface="Times New Roman" pitchFamily="18" charset="0"/>
              <a:ea typeface="標楷體" pitchFamily="65" charset="-120"/>
              <a:cs typeface="Times New Roman" pitchFamily="18" charset="0"/>
            </a:endParaRPr>
          </a:p>
          <a:p>
            <a:pPr eaLnBrk="1" hangingPunct="1"/>
            <a:endParaRPr lang="zh-TW" altLang="en-US">
              <a:latin typeface="Times New Roman" pitchFamily="18" charset="0"/>
              <a:ea typeface="標楷體" pitchFamily="65" charset="-120"/>
              <a:cs typeface="Times New Roman" pitchFamily="18" charset="0"/>
            </a:endParaRPr>
          </a:p>
        </p:txBody>
      </p:sp>
      <p:pic>
        <p:nvPicPr>
          <p:cNvPr id="19460" name="Picture 4" descr="18-3"/>
          <p:cNvPicPr>
            <a:picLocks noChangeAspect="1" noChangeArrowheads="1"/>
          </p:cNvPicPr>
          <p:nvPr/>
        </p:nvPicPr>
        <p:blipFill>
          <a:blip r:embed="rId2">
            <a:extLst>
              <a:ext uri="{28A0092B-C50C-407E-A947-70E740481C1C}">
                <a14:useLocalDpi xmlns:a14="http://schemas.microsoft.com/office/drawing/2010/main" val="0"/>
              </a:ext>
            </a:extLst>
          </a:blip>
          <a:srcRect r="50000" b="22572"/>
          <a:stretch>
            <a:fillRect/>
          </a:stretch>
        </p:blipFill>
        <p:spPr bwMode="auto">
          <a:xfrm>
            <a:off x="5878513" y="1981200"/>
            <a:ext cx="2362200" cy="1873250"/>
          </a:xfrm>
          <a:prstGeom prst="rect">
            <a:avLst/>
          </a:prstGeom>
          <a:noFill/>
          <a:ln>
            <a:noFill/>
          </a:ln>
          <a:effectLst>
            <a:outerShdw dist="107763"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5" descr="18-4"/>
          <p:cNvPicPr>
            <a:picLocks noChangeAspect="1" noChangeArrowheads="1"/>
          </p:cNvPicPr>
          <p:nvPr/>
        </p:nvPicPr>
        <p:blipFill>
          <a:blip r:embed="rId3">
            <a:extLst>
              <a:ext uri="{28A0092B-C50C-407E-A947-70E740481C1C}">
                <a14:useLocalDpi xmlns:a14="http://schemas.microsoft.com/office/drawing/2010/main" val="0"/>
              </a:ext>
            </a:extLst>
          </a:blip>
          <a:srcRect r="31779"/>
          <a:stretch>
            <a:fillRect/>
          </a:stretch>
        </p:blipFill>
        <p:spPr bwMode="auto">
          <a:xfrm>
            <a:off x="5878513" y="3962400"/>
            <a:ext cx="2362200" cy="2209800"/>
          </a:xfrm>
          <a:prstGeom prst="rect">
            <a:avLst/>
          </a:prstGeom>
          <a:noFill/>
          <a:ln>
            <a:noFill/>
          </a:ln>
          <a:effectLst>
            <a:outerShdw dist="107763"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0" name="Text Box 6"/>
          <p:cNvSpPr txBox="1">
            <a:spLocks noChangeArrowheads="1"/>
          </p:cNvSpPr>
          <p:nvPr/>
        </p:nvSpPr>
        <p:spPr bwMode="auto">
          <a:xfrm>
            <a:off x="1547813" y="2133600"/>
            <a:ext cx="3857625" cy="161607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spAutoFit/>
          </a:bodyPr>
          <a:lstStyle/>
          <a:p>
            <a:pPr eaLnBrk="1" hangingPunct="1">
              <a:defRPr/>
            </a:pPr>
            <a:r>
              <a:rPr lang="en-US" altLang="zh-TW" sz="2000" dirty="0">
                <a:latin typeface="Times New Roman" pitchFamily="18" charset="0"/>
              </a:rPr>
              <a:t>1: &lt;?</a:t>
            </a:r>
            <a:r>
              <a:rPr lang="en-US" altLang="zh-TW" sz="2000" dirty="0" err="1">
                <a:latin typeface="Times New Roman" pitchFamily="18" charset="0"/>
              </a:rPr>
              <a:t>php</a:t>
            </a:r>
            <a:endParaRPr lang="en-US" altLang="zh-TW" sz="2000" dirty="0">
              <a:latin typeface="Times New Roman" pitchFamily="18" charset="0"/>
            </a:endParaRPr>
          </a:p>
          <a:p>
            <a:pPr eaLnBrk="1" hangingPunct="1">
              <a:defRPr/>
            </a:pPr>
            <a:r>
              <a:rPr lang="en-US" altLang="zh-TW" sz="2000" dirty="0">
                <a:latin typeface="Times New Roman" pitchFamily="18" charset="0"/>
              </a:rPr>
              <a:t>2:   </a:t>
            </a:r>
            <a:r>
              <a:rPr lang="en-US" altLang="zh-TW" sz="2000" dirty="0" err="1">
                <a:latin typeface="Times New Roman" pitchFamily="18" charset="0"/>
              </a:rPr>
              <a:t>setcookie</a:t>
            </a:r>
            <a:r>
              <a:rPr lang="en-US" altLang="zh-TW" sz="2000" dirty="0">
                <a:latin typeface="Times New Roman" pitchFamily="18" charset="0"/>
              </a:rPr>
              <a:t>("A","10");</a:t>
            </a:r>
          </a:p>
          <a:p>
            <a:pPr eaLnBrk="1" hangingPunct="1">
              <a:defRPr/>
            </a:pPr>
            <a:r>
              <a:rPr lang="en-US" altLang="zh-TW" sz="2000" dirty="0">
                <a:latin typeface="Times New Roman" pitchFamily="18" charset="0"/>
              </a:rPr>
              <a:t>3:   </a:t>
            </a:r>
            <a:r>
              <a:rPr lang="en-US" altLang="zh-TW" sz="2000" dirty="0" err="1">
                <a:latin typeface="Times New Roman" pitchFamily="18" charset="0"/>
              </a:rPr>
              <a:t>setcookie</a:t>
            </a:r>
            <a:r>
              <a:rPr lang="en-US" altLang="zh-TW" sz="2000" dirty="0">
                <a:latin typeface="Times New Roman" pitchFamily="18" charset="0"/>
              </a:rPr>
              <a:t>("</a:t>
            </a:r>
            <a:r>
              <a:rPr lang="en-US" altLang="zh-TW" sz="2000" dirty="0" err="1">
                <a:latin typeface="Times New Roman" pitchFamily="18" charset="0"/>
              </a:rPr>
              <a:t>B","Hello</a:t>
            </a:r>
            <a:r>
              <a:rPr lang="en-US" altLang="zh-TW" sz="2000" dirty="0">
                <a:latin typeface="Times New Roman" pitchFamily="18" charset="0"/>
              </a:rPr>
              <a:t>, I am B.");</a:t>
            </a:r>
          </a:p>
          <a:p>
            <a:pPr eaLnBrk="1" hangingPunct="1">
              <a:defRPr/>
            </a:pPr>
            <a:r>
              <a:rPr lang="en-US" altLang="zh-TW" sz="2000" dirty="0">
                <a:latin typeface="Times New Roman" pitchFamily="18" charset="0"/>
              </a:rPr>
              <a:t>4:   echo "</a:t>
            </a:r>
            <a:r>
              <a:rPr lang="zh-TW" altLang="en-US" sz="2000" dirty="0">
                <a:latin typeface="Times New Roman" pitchFamily="18" charset="0"/>
              </a:rPr>
              <a:t>我已設定 </a:t>
            </a:r>
            <a:r>
              <a:rPr lang="en-US" altLang="zh-TW" sz="2000" dirty="0">
                <a:latin typeface="Times New Roman" pitchFamily="18" charset="0"/>
              </a:rPr>
              <a:t>Cookie ";</a:t>
            </a:r>
          </a:p>
          <a:p>
            <a:pPr eaLnBrk="1" hangingPunct="1">
              <a:defRPr/>
            </a:pPr>
            <a:r>
              <a:rPr lang="en-US" altLang="zh-TW" sz="2000" dirty="0">
                <a:latin typeface="Times New Roman" pitchFamily="18" charset="0"/>
              </a:rPr>
              <a:t>5: ?&gt;</a:t>
            </a:r>
          </a:p>
        </p:txBody>
      </p:sp>
      <p:sp>
        <p:nvSpPr>
          <p:cNvPr id="31751" name="Text Box 7"/>
          <p:cNvSpPr txBox="1">
            <a:spLocks noChangeArrowheads="1"/>
          </p:cNvSpPr>
          <p:nvPr/>
        </p:nvSpPr>
        <p:spPr bwMode="auto">
          <a:xfrm>
            <a:off x="1042988" y="3860800"/>
            <a:ext cx="4533870" cy="1631216"/>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spAutoFit/>
          </a:bodyPr>
          <a:lstStyle/>
          <a:p>
            <a:pPr eaLnBrk="1" hangingPunct="1">
              <a:defRPr/>
            </a:pPr>
            <a:r>
              <a:rPr lang="en-US" altLang="zh-TW" sz="2000" dirty="0">
                <a:latin typeface="Times New Roman" pitchFamily="18" charset="0"/>
              </a:rPr>
              <a:t>1: &lt;?</a:t>
            </a:r>
            <a:r>
              <a:rPr lang="en-US" altLang="zh-TW" sz="2000" dirty="0" err="1">
                <a:latin typeface="Times New Roman" pitchFamily="18" charset="0"/>
              </a:rPr>
              <a:t>php</a:t>
            </a:r>
            <a:endParaRPr lang="en-US" altLang="zh-TW" sz="2000" dirty="0">
              <a:latin typeface="Times New Roman" pitchFamily="18" charset="0"/>
            </a:endParaRPr>
          </a:p>
          <a:p>
            <a:pPr eaLnBrk="1" hangingPunct="1">
              <a:defRPr/>
            </a:pPr>
            <a:r>
              <a:rPr lang="en-US" altLang="zh-TW" sz="2000" dirty="0">
                <a:latin typeface="Times New Roman" pitchFamily="18" charset="0"/>
              </a:rPr>
              <a:t>2:    echo "A = ". $_COOKIE['A'] . "&lt;p&gt;";</a:t>
            </a:r>
          </a:p>
          <a:p>
            <a:pPr eaLnBrk="1" hangingPunct="1">
              <a:defRPr/>
            </a:pPr>
            <a:r>
              <a:rPr lang="en-US" altLang="zh-TW" sz="2000" dirty="0">
                <a:latin typeface="Times New Roman" pitchFamily="18" charset="0"/>
              </a:rPr>
              <a:t>3:    echo "B = ". $_COOKIE['B'] . "&lt;p&gt;";</a:t>
            </a:r>
          </a:p>
          <a:p>
            <a:pPr eaLnBrk="1" hangingPunct="1">
              <a:defRPr/>
            </a:pPr>
            <a:r>
              <a:rPr lang="en-US" altLang="zh-TW" sz="2000" dirty="0">
                <a:latin typeface="Times New Roman" pitchFamily="18" charset="0"/>
              </a:rPr>
              <a:t>4:    echo "</a:t>
            </a:r>
            <a:r>
              <a:rPr lang="zh-TW" altLang="en-US" sz="2000" dirty="0">
                <a:latin typeface="Times New Roman" pitchFamily="18" charset="0"/>
              </a:rPr>
              <a:t>取出 </a:t>
            </a:r>
            <a:r>
              <a:rPr lang="en-US" altLang="zh-TW" sz="2000" dirty="0">
                <a:latin typeface="Times New Roman" pitchFamily="18" charset="0"/>
              </a:rPr>
              <a:t>Cookie";</a:t>
            </a:r>
          </a:p>
          <a:p>
            <a:pPr eaLnBrk="1" hangingPunct="1">
              <a:defRPr/>
            </a:pPr>
            <a:r>
              <a:rPr lang="en-US" altLang="zh-TW" sz="2000" dirty="0">
                <a:latin typeface="Times New Roman" pitchFamily="18" charset="0"/>
              </a:rPr>
              <a:t>5: ?&gt;</a:t>
            </a:r>
          </a:p>
        </p:txBody>
      </p:sp>
      <p:sp>
        <p:nvSpPr>
          <p:cNvPr id="19468" name="投影片編號版面配置區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fld id="{6F79CEB2-9D54-4E41-8E77-C6E95FD9802A}" type="slidenum">
              <a:rPr kumimoji="0" lang="zh-TW" altLang="en-US">
                <a:latin typeface="Gill Sans MT" pitchFamily="34" charset="0"/>
                <a:ea typeface="微軟正黑體" pitchFamily="34" charset="-120"/>
              </a:rPr>
              <a:pPr/>
              <a:t>11</a:t>
            </a:fld>
            <a:endParaRPr kumimoji="0" lang="zh-TW" altLang="en-US">
              <a:latin typeface="Gill Sans MT" pitchFamily="34" charset="0"/>
              <a:ea typeface="微軟正黑體" pitchFamily="34" charset="-12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755650" y="446088"/>
            <a:ext cx="7705725" cy="6246812"/>
          </a:xfrm>
          <a:prstGeom prst="rect">
            <a:avLst/>
          </a:prstGeom>
          <a:solidFill>
            <a:schemeClr val="bg1">
              <a:lumMod val="95000"/>
            </a:schemeClr>
          </a:solidFill>
          <a:ln>
            <a:solidFill>
              <a:srgbClr val="0070C0"/>
            </a:solidFill>
          </a:ln>
        </p:spPr>
        <p:txBody>
          <a:bodyPr>
            <a:spAutoFit/>
          </a:bodyPr>
          <a:lstStyle/>
          <a:p>
            <a:pPr eaLnBrk="1" hangingPunct="1">
              <a:defRPr/>
            </a:pPr>
            <a:r>
              <a:rPr lang="en-US" altLang="zh-TW" sz="1600" b="1" dirty="0">
                <a:solidFill>
                  <a:srgbClr val="0070C0"/>
                </a:solidFill>
                <a:ea typeface="新細明體" pitchFamily="18" charset="-120"/>
              </a:rPr>
              <a:t>&lt;?</a:t>
            </a:r>
            <a:r>
              <a:rPr lang="en-US" altLang="zh-TW" sz="1600" b="1" dirty="0" err="1">
                <a:solidFill>
                  <a:srgbClr val="0070C0"/>
                </a:solidFill>
                <a:ea typeface="新細明體" pitchFamily="18" charset="-120"/>
              </a:rPr>
              <a:t>php</a:t>
            </a:r>
            <a:endParaRPr lang="en-US" altLang="zh-TW" sz="1600" b="1" dirty="0">
              <a:solidFill>
                <a:srgbClr val="0070C0"/>
              </a:solidFill>
              <a:ea typeface="新細明體" pitchFamily="18" charset="-120"/>
            </a:endParaRPr>
          </a:p>
          <a:p>
            <a:pPr eaLnBrk="1" hangingPunct="1">
              <a:defRPr/>
            </a:pPr>
            <a:r>
              <a:rPr lang="en-US" altLang="zh-TW" sz="1600" b="1" dirty="0">
                <a:solidFill>
                  <a:srgbClr val="0070C0"/>
                </a:solidFill>
                <a:ea typeface="新細明體" pitchFamily="18" charset="-120"/>
              </a:rPr>
              <a:t>if (!</a:t>
            </a:r>
            <a:r>
              <a:rPr lang="en-US" altLang="zh-TW" sz="1600" b="1" dirty="0" err="1">
                <a:solidFill>
                  <a:srgbClr val="0070C0"/>
                </a:solidFill>
                <a:ea typeface="新細明體" pitchFamily="18" charset="-120"/>
              </a:rPr>
              <a:t>isset</a:t>
            </a:r>
            <a:r>
              <a:rPr lang="en-US" altLang="zh-TW" sz="1600" b="1" dirty="0">
                <a:solidFill>
                  <a:srgbClr val="0070C0"/>
                </a:solidFill>
                <a:ea typeface="新細明體" pitchFamily="18" charset="-120"/>
              </a:rPr>
              <a:t>($_COOKIE["</a:t>
            </a:r>
            <a:r>
              <a:rPr lang="en-US" altLang="zh-TW" sz="1600" b="1" dirty="0" err="1">
                <a:solidFill>
                  <a:srgbClr val="0070C0"/>
                </a:solidFill>
                <a:ea typeface="新細明體" pitchFamily="18" charset="-120"/>
              </a:rPr>
              <a:t>cnt</a:t>
            </a:r>
            <a:r>
              <a:rPr lang="en-US" altLang="zh-TW" sz="1600" b="1" dirty="0">
                <a:solidFill>
                  <a:srgbClr val="0070C0"/>
                </a:solidFill>
                <a:ea typeface="新細明體" pitchFamily="18" charset="-120"/>
              </a:rPr>
              <a:t>"])) {</a:t>
            </a:r>
          </a:p>
          <a:p>
            <a:pPr eaLnBrk="1" hangingPunct="1">
              <a:defRPr/>
            </a:pPr>
            <a:r>
              <a:rPr lang="en-US" altLang="zh-TW" sz="1600" b="1" dirty="0">
                <a:solidFill>
                  <a:srgbClr val="0070C0"/>
                </a:solidFill>
                <a:ea typeface="新細明體" pitchFamily="18" charset="-120"/>
              </a:rPr>
              <a:t>     </a:t>
            </a:r>
            <a:r>
              <a:rPr lang="en-US" altLang="zh-TW" sz="1600" b="1" dirty="0" err="1">
                <a:solidFill>
                  <a:srgbClr val="0070C0"/>
                </a:solidFill>
                <a:ea typeface="新細明體" pitchFamily="18" charset="-120"/>
              </a:rPr>
              <a:t>setcookie</a:t>
            </a:r>
            <a:r>
              <a:rPr lang="en-US" altLang="zh-TW" sz="1600" b="1" dirty="0">
                <a:solidFill>
                  <a:srgbClr val="0070C0"/>
                </a:solidFill>
                <a:ea typeface="新細明體" pitchFamily="18" charset="-120"/>
              </a:rPr>
              <a:t>("</a:t>
            </a:r>
            <a:r>
              <a:rPr lang="en-US" altLang="zh-TW" sz="1600" b="1" dirty="0" err="1">
                <a:solidFill>
                  <a:srgbClr val="0070C0"/>
                </a:solidFill>
                <a:ea typeface="新細明體" pitchFamily="18" charset="-120"/>
              </a:rPr>
              <a:t>cnt</a:t>
            </a:r>
            <a:r>
              <a:rPr lang="en-US" altLang="zh-TW" sz="1600" b="1" dirty="0">
                <a:solidFill>
                  <a:srgbClr val="0070C0"/>
                </a:solidFill>
                <a:ea typeface="新細明體" pitchFamily="18" charset="-120"/>
              </a:rPr>
              <a:t>", "1");</a:t>
            </a:r>
          </a:p>
          <a:p>
            <a:pPr eaLnBrk="1" hangingPunct="1">
              <a:defRPr/>
            </a:pPr>
            <a:r>
              <a:rPr lang="en-US" altLang="zh-TW" sz="1600" b="1" dirty="0">
                <a:solidFill>
                  <a:srgbClr val="0070C0"/>
                </a:solidFill>
                <a:ea typeface="新細明體" pitchFamily="18" charset="-120"/>
              </a:rPr>
              <a:t>     $</a:t>
            </a:r>
            <a:r>
              <a:rPr lang="en-US" altLang="zh-TW" sz="1600" b="1" dirty="0" err="1">
                <a:solidFill>
                  <a:srgbClr val="0070C0"/>
                </a:solidFill>
                <a:ea typeface="新細明體" pitchFamily="18" charset="-120"/>
              </a:rPr>
              <a:t>msg</a:t>
            </a:r>
            <a:r>
              <a:rPr lang="en-US" altLang="zh-TW" sz="1600" b="1" dirty="0">
                <a:solidFill>
                  <a:srgbClr val="0070C0"/>
                </a:solidFill>
                <a:ea typeface="新細明體" pitchFamily="18" charset="-120"/>
              </a:rPr>
              <a:t> = "Welcome to Visit us!";</a:t>
            </a:r>
          </a:p>
          <a:p>
            <a:pPr eaLnBrk="1" hangingPunct="1">
              <a:defRPr/>
            </a:pPr>
            <a:r>
              <a:rPr lang="en-US" altLang="zh-TW" sz="1600" b="1" dirty="0">
                <a:solidFill>
                  <a:srgbClr val="0070C0"/>
                </a:solidFill>
                <a:ea typeface="新細明體" pitchFamily="18" charset="-120"/>
              </a:rPr>
              <a:t>} else {</a:t>
            </a:r>
          </a:p>
          <a:p>
            <a:pPr eaLnBrk="1" hangingPunct="1">
              <a:defRPr/>
            </a:pPr>
            <a:r>
              <a:rPr lang="en-US" altLang="zh-TW" sz="1600" b="1" dirty="0">
                <a:solidFill>
                  <a:srgbClr val="0070C0"/>
                </a:solidFill>
                <a:ea typeface="新細明體" pitchFamily="18" charset="-120"/>
              </a:rPr>
              <a:t>    $</a:t>
            </a:r>
            <a:r>
              <a:rPr lang="en-US" altLang="zh-TW" sz="1600" b="1" dirty="0" err="1">
                <a:solidFill>
                  <a:srgbClr val="0070C0"/>
                </a:solidFill>
                <a:ea typeface="新細明體" pitchFamily="18" charset="-120"/>
              </a:rPr>
              <a:t>cnt</a:t>
            </a:r>
            <a:r>
              <a:rPr lang="en-US" altLang="zh-TW" sz="1600" b="1" dirty="0">
                <a:solidFill>
                  <a:srgbClr val="0070C0"/>
                </a:solidFill>
                <a:ea typeface="新細明體" pitchFamily="18" charset="-120"/>
              </a:rPr>
              <a:t> = $_COOKIE["</a:t>
            </a:r>
            <a:r>
              <a:rPr lang="en-US" altLang="zh-TW" sz="1600" b="1" dirty="0" err="1">
                <a:solidFill>
                  <a:srgbClr val="0070C0"/>
                </a:solidFill>
                <a:ea typeface="新細明體" pitchFamily="18" charset="-120"/>
              </a:rPr>
              <a:t>cnt</a:t>
            </a:r>
            <a:r>
              <a:rPr lang="en-US" altLang="zh-TW" sz="1600" b="1" dirty="0">
                <a:solidFill>
                  <a:srgbClr val="0070C0"/>
                </a:solidFill>
                <a:ea typeface="新細明體" pitchFamily="18" charset="-120"/>
              </a:rPr>
              <a:t>"];</a:t>
            </a:r>
          </a:p>
          <a:p>
            <a:pPr eaLnBrk="1" hangingPunct="1">
              <a:defRPr/>
            </a:pPr>
            <a:r>
              <a:rPr lang="en-US" altLang="zh-TW" sz="1600" b="1" dirty="0">
                <a:solidFill>
                  <a:srgbClr val="0070C0"/>
                </a:solidFill>
                <a:ea typeface="新細明體" pitchFamily="18" charset="-120"/>
              </a:rPr>
              <a:t>    $</a:t>
            </a:r>
            <a:r>
              <a:rPr lang="en-US" altLang="zh-TW" sz="1600" b="1" dirty="0" err="1">
                <a:solidFill>
                  <a:srgbClr val="0070C0"/>
                </a:solidFill>
                <a:ea typeface="新細明體" pitchFamily="18" charset="-120"/>
              </a:rPr>
              <a:t>cnt</a:t>
            </a:r>
            <a:r>
              <a:rPr lang="en-US" altLang="zh-TW" sz="1600" b="1" dirty="0">
                <a:solidFill>
                  <a:srgbClr val="0070C0"/>
                </a:solidFill>
                <a:ea typeface="新細明體" pitchFamily="18" charset="-120"/>
              </a:rPr>
              <a:t>++;</a:t>
            </a:r>
          </a:p>
          <a:p>
            <a:pPr eaLnBrk="1" hangingPunct="1">
              <a:defRPr/>
            </a:pPr>
            <a:r>
              <a:rPr lang="en-US" altLang="zh-TW" sz="1600" b="1" dirty="0">
                <a:solidFill>
                  <a:srgbClr val="0070C0"/>
                </a:solidFill>
                <a:ea typeface="新細明體" pitchFamily="18" charset="-120"/>
              </a:rPr>
              <a:t>    </a:t>
            </a:r>
            <a:r>
              <a:rPr lang="en-US" altLang="zh-TW" sz="1600" b="1" dirty="0" err="1">
                <a:solidFill>
                  <a:srgbClr val="0070C0"/>
                </a:solidFill>
                <a:ea typeface="新細明體" pitchFamily="18" charset="-120"/>
              </a:rPr>
              <a:t>setcookie</a:t>
            </a:r>
            <a:r>
              <a:rPr lang="en-US" altLang="zh-TW" sz="1600" b="1" dirty="0">
                <a:solidFill>
                  <a:srgbClr val="0070C0"/>
                </a:solidFill>
                <a:ea typeface="新細明體" pitchFamily="18" charset="-120"/>
              </a:rPr>
              <a:t>("</a:t>
            </a:r>
            <a:r>
              <a:rPr lang="en-US" altLang="zh-TW" sz="1600" b="1" dirty="0" err="1">
                <a:solidFill>
                  <a:srgbClr val="0070C0"/>
                </a:solidFill>
                <a:ea typeface="新細明體" pitchFamily="18" charset="-120"/>
              </a:rPr>
              <a:t>cnt</a:t>
            </a:r>
            <a:r>
              <a:rPr lang="en-US" altLang="zh-TW" sz="1600" b="1" dirty="0">
                <a:solidFill>
                  <a:srgbClr val="0070C0"/>
                </a:solidFill>
                <a:ea typeface="新細明體" pitchFamily="18" charset="-120"/>
              </a:rPr>
              <a:t>", $</a:t>
            </a:r>
            <a:r>
              <a:rPr lang="en-US" altLang="zh-TW" sz="1600" b="1" dirty="0" err="1">
                <a:solidFill>
                  <a:srgbClr val="0070C0"/>
                </a:solidFill>
                <a:ea typeface="新細明體" pitchFamily="18" charset="-120"/>
              </a:rPr>
              <a:t>cnt</a:t>
            </a:r>
            <a:r>
              <a:rPr lang="en-US" altLang="zh-TW" sz="1600" b="1" dirty="0">
                <a:solidFill>
                  <a:srgbClr val="0070C0"/>
                </a:solidFill>
                <a:ea typeface="新細明體" pitchFamily="18" charset="-120"/>
              </a:rPr>
              <a:t>);</a:t>
            </a:r>
          </a:p>
          <a:p>
            <a:pPr eaLnBrk="1" hangingPunct="1">
              <a:defRPr/>
            </a:pPr>
            <a:r>
              <a:rPr lang="en-US" altLang="zh-TW" sz="1600" b="1" dirty="0">
                <a:solidFill>
                  <a:srgbClr val="0070C0"/>
                </a:solidFill>
                <a:ea typeface="新細明體" pitchFamily="18" charset="-120"/>
              </a:rPr>
              <a:t>    $</a:t>
            </a:r>
            <a:r>
              <a:rPr lang="en-US" altLang="zh-TW" sz="1600" b="1" dirty="0" err="1">
                <a:solidFill>
                  <a:srgbClr val="0070C0"/>
                </a:solidFill>
                <a:ea typeface="新細明體" pitchFamily="18" charset="-120"/>
              </a:rPr>
              <a:t>msg</a:t>
            </a:r>
            <a:r>
              <a:rPr lang="en-US" altLang="zh-TW" sz="1600" b="1" dirty="0">
                <a:solidFill>
                  <a:srgbClr val="0070C0"/>
                </a:solidFill>
                <a:ea typeface="新細明體" pitchFamily="18" charset="-120"/>
              </a:rPr>
              <a:t> = "This  is your {$</a:t>
            </a:r>
            <a:r>
              <a:rPr lang="en-US" altLang="zh-TW" sz="1600" b="1" dirty="0" err="1">
                <a:solidFill>
                  <a:srgbClr val="0070C0"/>
                </a:solidFill>
                <a:ea typeface="新細明體" pitchFamily="18" charset="-120"/>
              </a:rPr>
              <a:t>cnt</a:t>
            </a:r>
            <a:r>
              <a:rPr lang="en-US" altLang="zh-TW" sz="1600" b="1" dirty="0">
                <a:solidFill>
                  <a:srgbClr val="0070C0"/>
                </a:solidFill>
                <a:ea typeface="新細明體" pitchFamily="18" charset="-120"/>
              </a:rPr>
              <a:t>}-</a:t>
            </a:r>
            <a:r>
              <a:rPr lang="en-US" altLang="zh-TW" sz="1600" b="1" dirty="0" err="1">
                <a:solidFill>
                  <a:srgbClr val="0070C0"/>
                </a:solidFill>
                <a:ea typeface="新細明體" pitchFamily="18" charset="-120"/>
              </a:rPr>
              <a:t>th</a:t>
            </a:r>
            <a:r>
              <a:rPr lang="en-US" altLang="zh-TW" sz="1600" b="1" dirty="0">
                <a:solidFill>
                  <a:srgbClr val="0070C0"/>
                </a:solidFill>
                <a:ea typeface="新細明體" pitchFamily="18" charset="-120"/>
              </a:rPr>
              <a:t> visit!";</a:t>
            </a:r>
          </a:p>
          <a:p>
            <a:pPr eaLnBrk="1" hangingPunct="1">
              <a:defRPr/>
            </a:pPr>
            <a:r>
              <a:rPr lang="en-US" altLang="zh-TW" sz="1600" b="1" dirty="0">
                <a:solidFill>
                  <a:srgbClr val="0070C0"/>
                </a:solidFill>
                <a:ea typeface="新細明體" pitchFamily="18" charset="-120"/>
              </a:rPr>
              <a:t>}</a:t>
            </a:r>
          </a:p>
          <a:p>
            <a:pPr eaLnBrk="1" hangingPunct="1">
              <a:defRPr/>
            </a:pPr>
            <a:r>
              <a:rPr lang="en-US" altLang="zh-TW" sz="1600" b="1" dirty="0">
                <a:solidFill>
                  <a:srgbClr val="0070C0"/>
                </a:solidFill>
                <a:ea typeface="新細明體" pitchFamily="18" charset="-120"/>
              </a:rPr>
              <a:t>?&gt;</a:t>
            </a:r>
          </a:p>
          <a:p>
            <a:pPr eaLnBrk="1" hangingPunct="1">
              <a:defRPr/>
            </a:pPr>
            <a:r>
              <a:rPr lang="en-US" altLang="zh-TW" sz="1600" dirty="0">
                <a:ea typeface="新細明體" pitchFamily="18" charset="-120"/>
              </a:rPr>
              <a:t>&lt;!DOCTYPE html&gt;</a:t>
            </a:r>
          </a:p>
          <a:p>
            <a:pPr eaLnBrk="1" hangingPunct="1">
              <a:defRPr/>
            </a:pPr>
            <a:r>
              <a:rPr lang="en-US" altLang="zh-TW" sz="1600" dirty="0">
                <a:ea typeface="新細明體" pitchFamily="18" charset="-120"/>
              </a:rPr>
              <a:t>&lt;html&gt;</a:t>
            </a:r>
          </a:p>
          <a:p>
            <a:pPr eaLnBrk="1" hangingPunct="1">
              <a:defRPr/>
            </a:pPr>
            <a:r>
              <a:rPr lang="en-US" altLang="zh-TW" sz="1600" dirty="0">
                <a:ea typeface="新細明體" pitchFamily="18" charset="-120"/>
              </a:rPr>
              <a:t>&lt;head&gt;</a:t>
            </a:r>
          </a:p>
          <a:p>
            <a:pPr eaLnBrk="1" hangingPunct="1">
              <a:defRPr/>
            </a:pPr>
            <a:r>
              <a:rPr lang="en-US" altLang="zh-TW" sz="1600" dirty="0">
                <a:ea typeface="新細明體" pitchFamily="18" charset="-120"/>
              </a:rPr>
              <a:t>&lt;meta charset="UTF-8"&gt;</a:t>
            </a:r>
          </a:p>
          <a:p>
            <a:pPr eaLnBrk="1" hangingPunct="1">
              <a:defRPr/>
            </a:pPr>
            <a:r>
              <a:rPr lang="en-US" altLang="zh-TW" sz="1600" dirty="0">
                <a:ea typeface="新細明體" pitchFamily="18" charset="-120"/>
              </a:rPr>
              <a:t>&lt;title&gt;Cookie, Visit count&lt;/title&gt;</a:t>
            </a:r>
          </a:p>
          <a:p>
            <a:pPr eaLnBrk="1" hangingPunct="1">
              <a:defRPr/>
            </a:pPr>
            <a:r>
              <a:rPr lang="en-US" altLang="zh-TW" sz="1600" dirty="0">
                <a:ea typeface="新細明體" pitchFamily="18" charset="-120"/>
              </a:rPr>
              <a:t>&lt;/head&gt;</a:t>
            </a:r>
          </a:p>
          <a:p>
            <a:pPr eaLnBrk="1" hangingPunct="1">
              <a:defRPr/>
            </a:pPr>
            <a:r>
              <a:rPr lang="en-US" altLang="zh-TW" sz="1600" dirty="0">
                <a:ea typeface="新細明體" pitchFamily="18" charset="-120"/>
              </a:rPr>
              <a:t>&lt;body&gt;</a:t>
            </a:r>
          </a:p>
          <a:p>
            <a:pPr eaLnBrk="1" hangingPunct="1">
              <a:defRPr/>
            </a:pPr>
            <a:r>
              <a:rPr lang="en-US" altLang="zh-TW" sz="1600" dirty="0">
                <a:ea typeface="新細明體" pitchFamily="18" charset="-120"/>
              </a:rPr>
              <a:t>&lt;div id="content"&gt;</a:t>
            </a:r>
          </a:p>
          <a:p>
            <a:pPr eaLnBrk="1" hangingPunct="1">
              <a:defRPr/>
            </a:pPr>
            <a:r>
              <a:rPr lang="en-US" altLang="zh-TW" sz="1600" b="1" dirty="0">
                <a:solidFill>
                  <a:srgbClr val="0070C0"/>
                </a:solidFill>
                <a:ea typeface="新細明體" pitchFamily="18" charset="-120"/>
              </a:rPr>
              <a:t>&lt;?</a:t>
            </a:r>
            <a:r>
              <a:rPr lang="en-US" altLang="zh-TW" sz="1600" b="1" dirty="0" err="1">
                <a:solidFill>
                  <a:srgbClr val="0070C0"/>
                </a:solidFill>
                <a:ea typeface="新細明體" pitchFamily="18" charset="-120"/>
              </a:rPr>
              <a:t>php</a:t>
            </a:r>
            <a:endParaRPr lang="en-US" altLang="zh-TW" sz="1600" b="1" dirty="0">
              <a:solidFill>
                <a:srgbClr val="0070C0"/>
              </a:solidFill>
              <a:ea typeface="新細明體" pitchFamily="18" charset="-120"/>
            </a:endParaRPr>
          </a:p>
          <a:p>
            <a:pPr eaLnBrk="1" hangingPunct="1">
              <a:defRPr/>
            </a:pPr>
            <a:r>
              <a:rPr lang="en-US" altLang="zh-TW" sz="1600" b="1" dirty="0">
                <a:solidFill>
                  <a:srgbClr val="0070C0"/>
                </a:solidFill>
                <a:ea typeface="新細明體" pitchFamily="18" charset="-120"/>
              </a:rPr>
              <a:t>echo $</a:t>
            </a:r>
            <a:r>
              <a:rPr lang="en-US" altLang="zh-TW" sz="1600" b="1" dirty="0" err="1">
                <a:solidFill>
                  <a:srgbClr val="0070C0"/>
                </a:solidFill>
                <a:ea typeface="新細明體" pitchFamily="18" charset="-120"/>
              </a:rPr>
              <a:t>msg</a:t>
            </a:r>
            <a:r>
              <a:rPr lang="en-US" altLang="zh-TW" sz="1600" b="1" dirty="0">
                <a:solidFill>
                  <a:srgbClr val="0070C0"/>
                </a:solidFill>
                <a:ea typeface="新細明體" pitchFamily="18" charset="-120"/>
              </a:rPr>
              <a:t>;</a:t>
            </a:r>
          </a:p>
          <a:p>
            <a:pPr eaLnBrk="1" hangingPunct="1">
              <a:defRPr/>
            </a:pPr>
            <a:r>
              <a:rPr lang="en-US" altLang="zh-TW" sz="1600" b="1" dirty="0">
                <a:solidFill>
                  <a:srgbClr val="0070C0"/>
                </a:solidFill>
                <a:ea typeface="新細明體" pitchFamily="18" charset="-120"/>
              </a:rPr>
              <a:t>?&gt;</a:t>
            </a:r>
          </a:p>
          <a:p>
            <a:pPr eaLnBrk="1" hangingPunct="1">
              <a:defRPr/>
            </a:pPr>
            <a:r>
              <a:rPr lang="en-US" altLang="zh-TW" sz="1600" dirty="0">
                <a:ea typeface="新細明體" pitchFamily="18" charset="-120"/>
              </a:rPr>
              <a:t>&lt;/div&gt;</a:t>
            </a:r>
          </a:p>
          <a:p>
            <a:pPr eaLnBrk="1" hangingPunct="1">
              <a:defRPr/>
            </a:pPr>
            <a:r>
              <a:rPr lang="en-US" altLang="zh-TW" sz="1600" dirty="0">
                <a:ea typeface="新細明體" pitchFamily="18" charset="-120"/>
              </a:rPr>
              <a:t>&lt;/body&gt;</a:t>
            </a:r>
          </a:p>
          <a:p>
            <a:pPr eaLnBrk="1" hangingPunct="1">
              <a:defRPr/>
            </a:pPr>
            <a:r>
              <a:rPr lang="en-US" altLang="zh-TW" sz="1600" dirty="0">
                <a:ea typeface="新細明體" pitchFamily="18" charset="-120"/>
              </a:rPr>
              <a:t>&lt;/html&gt;</a:t>
            </a:r>
            <a:endParaRPr lang="zh-TW" altLang="en-US" sz="1600" dirty="0">
              <a:ea typeface="新細明體" pitchFamily="18" charset="-120"/>
            </a:endParaRPr>
          </a:p>
        </p:txBody>
      </p:sp>
      <p:sp>
        <p:nvSpPr>
          <p:cNvPr id="20483" name="文字方塊 1"/>
          <p:cNvSpPr txBox="1">
            <a:spLocks noChangeArrowheads="1"/>
          </p:cNvSpPr>
          <p:nvPr/>
        </p:nvSpPr>
        <p:spPr bwMode="auto">
          <a:xfrm>
            <a:off x="2342738" y="76756"/>
            <a:ext cx="61948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r>
              <a:rPr lang="en-US" altLang="zh-TW" dirty="0">
                <a:hlinkClick r:id="rId2"/>
              </a:rPr>
              <a:t>https://ycchen.im.ncnu.edu.tw/www2011/lab/php/cookie.zip</a:t>
            </a:r>
            <a:endParaRPr lang="en-US" altLang="zh-TW" dirty="0"/>
          </a:p>
        </p:txBody>
      </p:sp>
      <p:sp>
        <p:nvSpPr>
          <p:cNvPr id="20484" name="投影片編號版面配置區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fld id="{9A4AD4A3-663B-4A9B-91A5-D27B69373902}" type="slidenum">
              <a:rPr kumimoji="0" lang="zh-TW" altLang="en-US">
                <a:latin typeface="Gill Sans MT" pitchFamily="34" charset="0"/>
                <a:ea typeface="微軟正黑體" pitchFamily="34" charset="-120"/>
              </a:rPr>
              <a:pPr/>
              <a:t>12</a:t>
            </a:fld>
            <a:endParaRPr kumimoji="0" lang="zh-TW" altLang="en-US">
              <a:latin typeface="Gill Sans MT" pitchFamily="34" charset="0"/>
              <a:ea typeface="微軟正黑體" pitchFamily="34" charset="-12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zh-TW">
                <a:effectLst/>
                <a:latin typeface="Times New Roman" pitchFamily="18" charset="0"/>
                <a:ea typeface="標楷體" pitchFamily="65" charset="-120"/>
                <a:cs typeface="Times New Roman" pitchFamily="18" charset="0"/>
              </a:rPr>
              <a:t>Cookie</a:t>
            </a:r>
            <a:r>
              <a:rPr lang="zh-TW" altLang="en-US">
                <a:effectLst/>
                <a:latin typeface="Times New Roman" pitchFamily="18" charset="0"/>
                <a:ea typeface="標楷體" pitchFamily="65" charset="-120"/>
                <a:cs typeface="Times New Roman" pitchFamily="18" charset="0"/>
              </a:rPr>
              <a:t>有效時間</a:t>
            </a:r>
          </a:p>
        </p:txBody>
      </p:sp>
      <p:sp>
        <p:nvSpPr>
          <p:cNvPr id="21507" name="Rectangle 3"/>
          <p:cNvSpPr>
            <a:spLocks noGrp="1"/>
          </p:cNvSpPr>
          <p:nvPr>
            <p:ph type="body" idx="4294967295"/>
          </p:nvPr>
        </p:nvSpPr>
        <p:spPr>
          <a:xfrm>
            <a:off x="1000125" y="1285875"/>
            <a:ext cx="7858125" cy="5410200"/>
          </a:xfrm>
        </p:spPr>
        <p:txBody>
          <a:bodyPr/>
          <a:lstStyle/>
          <a:p>
            <a:pPr eaLnBrk="1" hangingPunct="1"/>
            <a:r>
              <a:rPr lang="zh-TW" altLang="en-US" sz="2800">
                <a:latin typeface="Times New Roman" pitchFamily="18" charset="0"/>
                <a:ea typeface="標楷體" pitchFamily="65" charset="-120"/>
                <a:cs typeface="Times New Roman" pitchFamily="18" charset="0"/>
              </a:rPr>
              <a:t>預設</a:t>
            </a:r>
            <a:r>
              <a:rPr lang="en-US" altLang="zh-TW" sz="2800">
                <a:latin typeface="Times New Roman" pitchFamily="18" charset="0"/>
                <a:ea typeface="標楷體" pitchFamily="65" charset="-120"/>
                <a:cs typeface="Times New Roman" pitchFamily="18" charset="0"/>
              </a:rPr>
              <a:t>Cookie </a:t>
            </a:r>
            <a:r>
              <a:rPr lang="zh-TW" altLang="en-US" sz="2800">
                <a:latin typeface="Times New Roman" pitchFamily="18" charset="0"/>
                <a:ea typeface="標楷體" pitchFamily="65" charset="-120"/>
                <a:cs typeface="Times New Roman" pitchFamily="18" charset="0"/>
              </a:rPr>
              <a:t>有效時間為關閉瀏覽器時即失效</a:t>
            </a:r>
          </a:p>
          <a:p>
            <a:pPr eaLnBrk="1" hangingPunct="1"/>
            <a:r>
              <a:rPr lang="zh-TW" altLang="en-US" sz="2800">
                <a:latin typeface="Times New Roman" pitchFamily="18" charset="0"/>
                <a:ea typeface="標楷體" pitchFamily="65" charset="-120"/>
                <a:cs typeface="Times New Roman" pitchFamily="18" charset="0"/>
              </a:rPr>
              <a:t>要保留</a:t>
            </a:r>
            <a:r>
              <a:rPr lang="en-US" altLang="zh-TW" sz="2800">
                <a:latin typeface="Times New Roman" pitchFamily="18" charset="0"/>
                <a:ea typeface="標楷體" pitchFamily="65" charset="-120"/>
                <a:cs typeface="Times New Roman" pitchFamily="18" charset="0"/>
              </a:rPr>
              <a:t>Cookie </a:t>
            </a:r>
            <a:r>
              <a:rPr lang="zh-TW" altLang="en-US" sz="2800">
                <a:latin typeface="Times New Roman" pitchFamily="18" charset="0"/>
                <a:ea typeface="標楷體" pitchFamily="65" charset="-120"/>
                <a:cs typeface="Times New Roman" pitchFamily="18" charset="0"/>
              </a:rPr>
              <a:t>或讓瀏覽器共同使用就必須在設定 </a:t>
            </a:r>
            <a:r>
              <a:rPr lang="en-US" altLang="zh-TW" sz="2800">
                <a:latin typeface="Times New Roman" pitchFamily="18" charset="0"/>
                <a:ea typeface="標楷體" pitchFamily="65" charset="-120"/>
                <a:cs typeface="Times New Roman" pitchFamily="18" charset="0"/>
              </a:rPr>
              <a:t>Cookie </a:t>
            </a:r>
            <a:r>
              <a:rPr lang="zh-TW" altLang="en-US" sz="2800">
                <a:latin typeface="Times New Roman" pitchFamily="18" charset="0"/>
                <a:ea typeface="標楷體" pitchFamily="65" charset="-120"/>
                <a:cs typeface="Times New Roman" pitchFamily="18" charset="0"/>
              </a:rPr>
              <a:t>時加上有效時間。</a:t>
            </a:r>
          </a:p>
          <a:p>
            <a:pPr eaLnBrk="1" hangingPunct="1"/>
            <a:r>
              <a:rPr lang="zh-TW" altLang="en-US" sz="2800">
                <a:latin typeface="Times New Roman" pitchFamily="18" charset="0"/>
                <a:ea typeface="標楷體" pitchFamily="65" charset="-120"/>
                <a:cs typeface="Times New Roman" pitchFamily="18" charset="0"/>
              </a:rPr>
              <a:t>設定有效時間兩種方法</a:t>
            </a:r>
            <a:r>
              <a:rPr lang="en-US" altLang="zh-TW" sz="2800">
                <a:latin typeface="Times New Roman" pitchFamily="18" charset="0"/>
                <a:ea typeface="標楷體" pitchFamily="65" charset="-120"/>
                <a:cs typeface="Times New Roman" pitchFamily="18" charset="0"/>
              </a:rPr>
              <a:t>:</a:t>
            </a:r>
            <a:endParaRPr lang="zh-TW" altLang="en-US" sz="2800">
              <a:latin typeface="Times New Roman" pitchFamily="18" charset="0"/>
              <a:ea typeface="標楷體" pitchFamily="65" charset="-120"/>
              <a:cs typeface="Times New Roman" pitchFamily="18" charset="0"/>
            </a:endParaRPr>
          </a:p>
          <a:p>
            <a:pPr lvl="1" eaLnBrk="1" hangingPunct="1"/>
            <a:r>
              <a:rPr lang="en-US" altLang="zh-TW" sz="2400" b="1">
                <a:latin typeface="Times New Roman" pitchFamily="18" charset="0"/>
                <a:ea typeface="標楷體" pitchFamily="65" charset="-120"/>
                <a:cs typeface="Times New Roman" pitchFamily="18" charset="0"/>
              </a:rPr>
              <a:t>time()+</a:t>
            </a:r>
            <a:r>
              <a:rPr lang="zh-TW" altLang="en-US" sz="2400" b="1">
                <a:latin typeface="Times New Roman" pitchFamily="18" charset="0"/>
                <a:ea typeface="標楷體" pitchFamily="65" charset="-120"/>
                <a:cs typeface="Times New Roman" pitchFamily="18" charset="0"/>
              </a:rPr>
              <a:t>秒數</a:t>
            </a:r>
            <a:br>
              <a:rPr lang="zh-TW" altLang="en-US" sz="2400">
                <a:latin typeface="Times New Roman" pitchFamily="18" charset="0"/>
                <a:ea typeface="標楷體" pitchFamily="65" charset="-120"/>
                <a:cs typeface="Times New Roman" pitchFamily="18" charset="0"/>
              </a:rPr>
            </a:br>
            <a:r>
              <a:rPr lang="zh-TW" altLang="en-US" sz="2400">
                <a:latin typeface="Times New Roman" pitchFamily="18" charset="0"/>
                <a:ea typeface="標楷體" pitchFamily="65" charset="-120"/>
                <a:cs typeface="Times New Roman" pitchFamily="18" charset="0"/>
              </a:rPr>
              <a:t>例如</a:t>
            </a:r>
            <a:r>
              <a:rPr lang="en-US" altLang="zh-TW" sz="2400">
                <a:latin typeface="Times New Roman" pitchFamily="18" charset="0"/>
                <a:ea typeface="標楷體" pitchFamily="65" charset="-120"/>
                <a:cs typeface="Times New Roman" pitchFamily="18" charset="0"/>
              </a:rPr>
              <a:t>: </a:t>
            </a:r>
            <a:r>
              <a:rPr lang="zh-TW" altLang="en-US" sz="2400">
                <a:latin typeface="Times New Roman" pitchFamily="18" charset="0"/>
                <a:ea typeface="標楷體" pitchFamily="65" charset="-120"/>
                <a:cs typeface="Times New Roman" pitchFamily="18" charset="0"/>
              </a:rPr>
              <a:t> </a:t>
            </a:r>
            <a:r>
              <a:rPr lang="en-US" altLang="zh-TW" sz="2400">
                <a:latin typeface="Times New Roman" pitchFamily="18" charset="0"/>
                <a:ea typeface="標楷體" pitchFamily="65" charset="-120"/>
                <a:cs typeface="Times New Roman" pitchFamily="18" charset="0"/>
              </a:rPr>
              <a:t>time()+3600  </a:t>
            </a:r>
          </a:p>
          <a:p>
            <a:pPr lvl="1" eaLnBrk="1" hangingPunct="1">
              <a:buFont typeface="Verdana" pitchFamily="34" charset="0"/>
              <a:buNone/>
            </a:pPr>
            <a:r>
              <a:rPr lang="en-US" altLang="zh-TW" sz="2400">
                <a:latin typeface="Times New Roman" pitchFamily="18" charset="0"/>
                <a:ea typeface="標楷體" pitchFamily="65" charset="-120"/>
                <a:cs typeface="Times New Roman" pitchFamily="18" charset="0"/>
              </a:rPr>
              <a:t>	</a:t>
            </a:r>
            <a:r>
              <a:rPr lang="zh-TW" altLang="en-US" sz="2400">
                <a:latin typeface="Times New Roman" pitchFamily="18" charset="0"/>
                <a:ea typeface="標楷體" pitchFamily="65" charset="-120"/>
                <a:cs typeface="Times New Roman" pitchFamily="18" charset="0"/>
              </a:rPr>
              <a:t> 有效時間為設定 </a:t>
            </a:r>
            <a:r>
              <a:rPr lang="en-US" altLang="zh-TW" sz="2400">
                <a:latin typeface="Times New Roman" pitchFamily="18" charset="0"/>
                <a:ea typeface="標楷體" pitchFamily="65" charset="-120"/>
                <a:cs typeface="Times New Roman" pitchFamily="18" charset="0"/>
              </a:rPr>
              <a:t>Cookie </a:t>
            </a:r>
            <a:r>
              <a:rPr lang="zh-TW" altLang="en-US" sz="2400">
                <a:latin typeface="Times New Roman" pitchFamily="18" charset="0"/>
                <a:ea typeface="標楷體" pitchFamily="65" charset="-120"/>
                <a:cs typeface="Times New Roman" pitchFamily="18" charset="0"/>
              </a:rPr>
              <a:t>後 </a:t>
            </a:r>
            <a:r>
              <a:rPr lang="en-US" altLang="zh-TW" sz="2400">
                <a:latin typeface="Times New Roman" pitchFamily="18" charset="0"/>
                <a:ea typeface="標楷體" pitchFamily="65" charset="-120"/>
                <a:cs typeface="Times New Roman" pitchFamily="18" charset="0"/>
              </a:rPr>
              <a:t>1 </a:t>
            </a:r>
            <a:r>
              <a:rPr lang="zh-TW" altLang="en-US" sz="2400">
                <a:latin typeface="Times New Roman" pitchFamily="18" charset="0"/>
                <a:ea typeface="標楷體" pitchFamily="65" charset="-120"/>
                <a:cs typeface="Times New Roman" pitchFamily="18" charset="0"/>
              </a:rPr>
              <a:t>個小時 </a:t>
            </a:r>
            <a:r>
              <a:rPr lang="en-US" altLang="zh-TW" sz="2400">
                <a:latin typeface="Times New Roman" pitchFamily="18" charset="0"/>
                <a:ea typeface="標楷體" pitchFamily="65" charset="-120"/>
                <a:cs typeface="Times New Roman" pitchFamily="18" charset="0"/>
              </a:rPr>
              <a:t>(60x60=3600)</a:t>
            </a:r>
            <a:endParaRPr lang="zh-TW" altLang="en-US" sz="2400">
              <a:latin typeface="Times New Roman" pitchFamily="18" charset="0"/>
              <a:ea typeface="標楷體" pitchFamily="65" charset="-120"/>
              <a:cs typeface="Times New Roman" pitchFamily="18" charset="0"/>
            </a:endParaRPr>
          </a:p>
          <a:p>
            <a:pPr lvl="1" eaLnBrk="1" hangingPunct="1"/>
            <a:r>
              <a:rPr lang="en-US" altLang="zh-TW" sz="2400" b="1">
                <a:latin typeface="Times New Roman" pitchFamily="18" charset="0"/>
                <a:ea typeface="標楷體" pitchFamily="65" charset="-120"/>
                <a:cs typeface="Times New Roman" pitchFamily="18" charset="0"/>
              </a:rPr>
              <a:t>mktime()</a:t>
            </a:r>
          </a:p>
          <a:p>
            <a:pPr lvl="1" eaLnBrk="1" hangingPunct="1">
              <a:buFont typeface="Verdana" pitchFamily="34" charset="0"/>
              <a:buNone/>
            </a:pPr>
            <a:r>
              <a:rPr lang="zh-TW" altLang="en-US" sz="2400">
                <a:latin typeface="Times New Roman" pitchFamily="18" charset="0"/>
                <a:ea typeface="標楷體" pitchFamily="65" charset="-120"/>
                <a:cs typeface="Times New Roman" pitchFamily="18" charset="0"/>
              </a:rPr>
              <a:t>   某個指定日期前都有效。</a:t>
            </a:r>
            <a:endParaRPr lang="en-US" altLang="zh-TW" sz="2400">
              <a:latin typeface="Times New Roman" pitchFamily="18" charset="0"/>
              <a:ea typeface="標楷體" pitchFamily="65" charset="-120"/>
              <a:cs typeface="Times New Roman" pitchFamily="18" charset="0"/>
            </a:endParaRPr>
          </a:p>
          <a:p>
            <a:pPr lvl="1" eaLnBrk="1" hangingPunct="1">
              <a:buFont typeface="Verdana" pitchFamily="34" charset="0"/>
              <a:buNone/>
            </a:pPr>
            <a:r>
              <a:rPr lang="en-US" altLang="zh-TW" sz="2400">
                <a:latin typeface="Times New Roman" pitchFamily="18" charset="0"/>
                <a:ea typeface="標楷體" pitchFamily="65" charset="-120"/>
                <a:cs typeface="Times New Roman" pitchFamily="18" charset="0"/>
              </a:rPr>
              <a:t>   </a:t>
            </a:r>
            <a:r>
              <a:rPr lang="zh-TW" altLang="en-US" sz="2400">
                <a:latin typeface="Times New Roman" pitchFamily="18" charset="0"/>
                <a:ea typeface="標楷體" pitchFamily="65" charset="-120"/>
                <a:cs typeface="Times New Roman" pitchFamily="18" charset="0"/>
              </a:rPr>
              <a:t>格式</a:t>
            </a:r>
            <a:r>
              <a:rPr lang="en-US" altLang="zh-TW" sz="2400">
                <a:latin typeface="Times New Roman" pitchFamily="18" charset="0"/>
                <a:ea typeface="標楷體" pitchFamily="65" charset="-120"/>
                <a:cs typeface="Times New Roman" pitchFamily="18" charset="0"/>
              </a:rPr>
              <a:t>:</a:t>
            </a:r>
            <a:br>
              <a:rPr lang="en-US" altLang="zh-TW" sz="2400">
                <a:latin typeface="Times New Roman" pitchFamily="18" charset="0"/>
                <a:ea typeface="標楷體" pitchFamily="65" charset="-120"/>
                <a:cs typeface="Times New Roman" pitchFamily="18" charset="0"/>
              </a:rPr>
            </a:br>
            <a:r>
              <a:rPr lang="en-US" altLang="zh-TW" sz="2400">
                <a:latin typeface="Times New Roman" pitchFamily="18" charset="0"/>
                <a:ea typeface="標楷體" pitchFamily="65" charset="-120"/>
                <a:cs typeface="Times New Roman" pitchFamily="18" charset="0"/>
              </a:rPr>
              <a:t>    int mktime(</a:t>
            </a:r>
            <a:r>
              <a:rPr lang="zh-TW" altLang="en-US" sz="2400">
                <a:latin typeface="Times New Roman" pitchFamily="18" charset="0"/>
                <a:ea typeface="標楷體" pitchFamily="65" charset="-120"/>
                <a:cs typeface="Times New Roman" pitchFamily="18" charset="0"/>
              </a:rPr>
              <a:t>時</a:t>
            </a:r>
            <a:r>
              <a:rPr lang="en-US" altLang="zh-TW" sz="2400">
                <a:latin typeface="Times New Roman" pitchFamily="18" charset="0"/>
                <a:ea typeface="標楷體" pitchFamily="65" charset="-120"/>
                <a:cs typeface="Times New Roman" pitchFamily="18" charset="0"/>
              </a:rPr>
              <a:t>, </a:t>
            </a:r>
            <a:r>
              <a:rPr lang="zh-TW" altLang="en-US" sz="2400">
                <a:latin typeface="Times New Roman" pitchFamily="18" charset="0"/>
                <a:ea typeface="標楷體" pitchFamily="65" charset="-120"/>
                <a:cs typeface="Times New Roman" pitchFamily="18" charset="0"/>
              </a:rPr>
              <a:t>分</a:t>
            </a:r>
            <a:r>
              <a:rPr lang="en-US" altLang="zh-TW" sz="2400">
                <a:latin typeface="Times New Roman" pitchFamily="18" charset="0"/>
                <a:ea typeface="標楷體" pitchFamily="65" charset="-120"/>
                <a:cs typeface="Times New Roman" pitchFamily="18" charset="0"/>
              </a:rPr>
              <a:t>, </a:t>
            </a:r>
            <a:r>
              <a:rPr lang="zh-TW" altLang="en-US" sz="2400">
                <a:latin typeface="Times New Roman" pitchFamily="18" charset="0"/>
                <a:ea typeface="標楷體" pitchFamily="65" charset="-120"/>
                <a:cs typeface="Times New Roman" pitchFamily="18" charset="0"/>
              </a:rPr>
              <a:t>秒</a:t>
            </a:r>
            <a:r>
              <a:rPr lang="en-US" altLang="zh-TW" sz="2400">
                <a:latin typeface="Times New Roman" pitchFamily="18" charset="0"/>
                <a:ea typeface="標楷體" pitchFamily="65" charset="-120"/>
                <a:cs typeface="Times New Roman" pitchFamily="18" charset="0"/>
              </a:rPr>
              <a:t>, </a:t>
            </a:r>
            <a:r>
              <a:rPr lang="zh-TW" altLang="en-US" sz="2400">
                <a:latin typeface="Times New Roman" pitchFamily="18" charset="0"/>
                <a:ea typeface="標楷體" pitchFamily="65" charset="-120"/>
                <a:cs typeface="Times New Roman" pitchFamily="18" charset="0"/>
              </a:rPr>
              <a:t>月</a:t>
            </a:r>
            <a:r>
              <a:rPr lang="en-US" altLang="zh-TW" sz="2400">
                <a:latin typeface="Times New Roman" pitchFamily="18" charset="0"/>
                <a:ea typeface="標楷體" pitchFamily="65" charset="-120"/>
                <a:cs typeface="Times New Roman" pitchFamily="18" charset="0"/>
              </a:rPr>
              <a:t>, </a:t>
            </a:r>
            <a:r>
              <a:rPr lang="zh-TW" altLang="en-US" sz="2400">
                <a:latin typeface="Times New Roman" pitchFamily="18" charset="0"/>
                <a:ea typeface="標楷體" pitchFamily="65" charset="-120"/>
                <a:cs typeface="Times New Roman" pitchFamily="18" charset="0"/>
              </a:rPr>
              <a:t>日</a:t>
            </a:r>
            <a:r>
              <a:rPr lang="en-US" altLang="zh-TW" sz="2400">
                <a:latin typeface="Times New Roman" pitchFamily="18" charset="0"/>
                <a:ea typeface="標楷體" pitchFamily="65" charset="-120"/>
                <a:cs typeface="Times New Roman" pitchFamily="18" charset="0"/>
              </a:rPr>
              <a:t>, </a:t>
            </a:r>
            <a:r>
              <a:rPr lang="zh-TW" altLang="en-US" sz="2400">
                <a:latin typeface="Times New Roman" pitchFamily="18" charset="0"/>
                <a:ea typeface="標楷體" pitchFamily="65" charset="-120"/>
                <a:cs typeface="Times New Roman" pitchFamily="18" charset="0"/>
              </a:rPr>
              <a:t>年</a:t>
            </a:r>
            <a:r>
              <a:rPr lang="en-US" altLang="zh-TW" sz="2400">
                <a:latin typeface="Times New Roman" pitchFamily="18" charset="0"/>
                <a:ea typeface="標楷體" pitchFamily="65" charset="-120"/>
                <a:cs typeface="Times New Roman" pitchFamily="18" charset="0"/>
              </a:rPr>
              <a:t>)</a:t>
            </a:r>
            <a:endParaRPr lang="zh-TW" altLang="en-US" sz="2400">
              <a:latin typeface="Times New Roman" pitchFamily="18" charset="0"/>
              <a:ea typeface="標楷體" pitchFamily="65" charset="-120"/>
              <a:cs typeface="Times New Roman" pitchFamily="18" charset="0"/>
            </a:endParaRPr>
          </a:p>
        </p:txBody>
      </p:sp>
      <p:sp>
        <p:nvSpPr>
          <p:cNvPr id="21508" name="投影片編號版面配置區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fld id="{0A22D3A1-2A81-4D03-ABA0-3B40B4C16A04}" type="slidenum">
              <a:rPr kumimoji="0" lang="zh-TW" altLang="en-US">
                <a:latin typeface="Gill Sans MT" pitchFamily="34" charset="0"/>
                <a:ea typeface="微軟正黑體" pitchFamily="34" charset="-120"/>
              </a:rPr>
              <a:pPr/>
              <a:t>13</a:t>
            </a:fld>
            <a:endParaRPr kumimoji="0" lang="zh-TW" altLang="en-US">
              <a:latin typeface="Gill Sans MT" pitchFamily="34" charset="0"/>
              <a:ea typeface="微軟正黑體" pitchFamily="34" charset="-12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zh-TW">
                <a:effectLst/>
                <a:latin typeface="Times New Roman" pitchFamily="18" charset="0"/>
                <a:ea typeface="標楷體" pitchFamily="65" charset="-120"/>
                <a:cs typeface="Times New Roman" pitchFamily="18" charset="0"/>
              </a:rPr>
              <a:t>Cookie</a:t>
            </a:r>
            <a:r>
              <a:rPr lang="zh-TW" altLang="en-US">
                <a:effectLst/>
                <a:latin typeface="Times New Roman" pitchFamily="18" charset="0"/>
                <a:ea typeface="標楷體" pitchFamily="65" charset="-120"/>
                <a:cs typeface="Times New Roman" pitchFamily="18" charset="0"/>
              </a:rPr>
              <a:t>有效時間</a:t>
            </a:r>
          </a:p>
        </p:txBody>
      </p:sp>
      <p:sp>
        <p:nvSpPr>
          <p:cNvPr id="22531" name="Rectangle 3"/>
          <p:cNvSpPr>
            <a:spLocks noGrp="1"/>
          </p:cNvSpPr>
          <p:nvPr>
            <p:ph type="body" idx="4294967295"/>
          </p:nvPr>
        </p:nvSpPr>
        <p:spPr>
          <a:xfrm>
            <a:off x="1143000" y="1357313"/>
            <a:ext cx="7499350" cy="5149850"/>
          </a:xfrm>
        </p:spPr>
        <p:txBody>
          <a:bodyPr/>
          <a:lstStyle/>
          <a:p>
            <a:pPr eaLnBrk="1" hangingPunct="1">
              <a:buFont typeface="Wingdings 2" pitchFamily="18" charset="2"/>
              <a:buNone/>
            </a:pPr>
            <a:r>
              <a:rPr kumimoji="1" lang="en-US" altLang="zh-TW" sz="2400" dirty="0">
                <a:latin typeface="Times New Roman" pitchFamily="18" charset="0"/>
                <a:ea typeface="標楷體" pitchFamily="65" charset="-120"/>
                <a:cs typeface="Times New Roman" pitchFamily="18" charset="0"/>
              </a:rPr>
              <a:t>Cookie </a:t>
            </a:r>
            <a:r>
              <a:rPr kumimoji="1" lang="zh-TW" altLang="en-US" sz="2400" dirty="0">
                <a:latin typeface="Times New Roman" pitchFamily="18" charset="0"/>
                <a:ea typeface="標楷體" pitchFamily="65" charset="-120"/>
                <a:cs typeface="Times New Roman" pitchFamily="18" charset="0"/>
              </a:rPr>
              <a:t>有效時間設定實例</a:t>
            </a:r>
            <a:r>
              <a:rPr kumimoji="1" lang="en-US" altLang="zh-TW" sz="2400" dirty="0">
                <a:latin typeface="Times New Roman" pitchFamily="18" charset="0"/>
                <a:ea typeface="標楷體" pitchFamily="65" charset="-120"/>
                <a:cs typeface="Times New Roman" pitchFamily="18" charset="0"/>
              </a:rPr>
              <a:t>:</a:t>
            </a:r>
          </a:p>
          <a:p>
            <a:pPr eaLnBrk="1" hangingPunct="1"/>
            <a:r>
              <a:rPr kumimoji="1" lang="en-US" altLang="zh-TW" sz="2800" dirty="0" err="1">
                <a:latin typeface="Times New Roman" pitchFamily="18" charset="0"/>
                <a:ea typeface="標楷體" pitchFamily="65" charset="-120"/>
                <a:cs typeface="Times New Roman" pitchFamily="18" charset="0"/>
              </a:rPr>
              <a:t>setcookie</a:t>
            </a:r>
            <a:r>
              <a:rPr kumimoji="1" lang="en-US" altLang="zh-TW" sz="2800" dirty="0">
                <a:latin typeface="Times New Roman" pitchFamily="18" charset="0"/>
                <a:ea typeface="標楷體" pitchFamily="65" charset="-120"/>
                <a:cs typeface="Times New Roman" pitchFamily="18" charset="0"/>
              </a:rPr>
              <a:t> ("A", "10", time()+3600);</a:t>
            </a:r>
          </a:p>
          <a:p>
            <a:pPr lvl="1" eaLnBrk="1" hangingPunct="1">
              <a:spcBef>
                <a:spcPts val="600"/>
              </a:spcBef>
            </a:pPr>
            <a:r>
              <a:rPr kumimoji="1" lang="en-US" altLang="zh-TW" sz="2000" dirty="0">
                <a:latin typeface="Times New Roman" pitchFamily="18" charset="0"/>
                <a:ea typeface="標楷體" pitchFamily="65" charset="-120"/>
                <a:cs typeface="Times New Roman" pitchFamily="18" charset="0"/>
              </a:rPr>
              <a:t>Cookie A  </a:t>
            </a:r>
            <a:r>
              <a:rPr kumimoji="1" lang="zh-TW" altLang="en-US" sz="2000" dirty="0">
                <a:latin typeface="Times New Roman" pitchFamily="18" charset="0"/>
                <a:ea typeface="標楷體" pitchFamily="65" charset="-120"/>
                <a:cs typeface="Times New Roman" pitchFamily="18" charset="0"/>
              </a:rPr>
              <a:t>的有效時間為 </a:t>
            </a:r>
            <a:r>
              <a:rPr kumimoji="1" lang="en-US" altLang="zh-TW" sz="2000" dirty="0">
                <a:latin typeface="Times New Roman" pitchFamily="18" charset="0"/>
                <a:ea typeface="標楷體" pitchFamily="65" charset="-120"/>
                <a:cs typeface="Times New Roman" pitchFamily="18" charset="0"/>
              </a:rPr>
              <a:t>1 </a:t>
            </a:r>
            <a:r>
              <a:rPr kumimoji="1" lang="zh-TW" altLang="en-US" sz="2000" dirty="0">
                <a:latin typeface="Times New Roman" pitchFamily="18" charset="0"/>
                <a:ea typeface="標楷體" pitchFamily="65" charset="-120"/>
                <a:cs typeface="Times New Roman" pitchFamily="18" charset="0"/>
              </a:rPr>
              <a:t>小時。</a:t>
            </a:r>
          </a:p>
          <a:p>
            <a:pPr eaLnBrk="1" hangingPunct="1"/>
            <a:r>
              <a:rPr kumimoji="1" lang="en-US" altLang="zh-TW" sz="2800" dirty="0" err="1">
                <a:latin typeface="Times New Roman" pitchFamily="18" charset="0"/>
                <a:ea typeface="標楷體" pitchFamily="65" charset="-120"/>
                <a:cs typeface="Times New Roman" pitchFamily="18" charset="0"/>
              </a:rPr>
              <a:t>setcookie</a:t>
            </a:r>
            <a:r>
              <a:rPr kumimoji="1" lang="en-US" altLang="zh-TW" sz="2800" dirty="0">
                <a:latin typeface="Times New Roman" pitchFamily="18" charset="0"/>
                <a:ea typeface="標楷體" pitchFamily="65" charset="-120"/>
                <a:cs typeface="Times New Roman" pitchFamily="18" charset="0"/>
              </a:rPr>
              <a:t> ("B", "20", time()+86400);</a:t>
            </a:r>
          </a:p>
          <a:p>
            <a:pPr lvl="1" eaLnBrk="1" hangingPunct="1">
              <a:spcBef>
                <a:spcPts val="600"/>
              </a:spcBef>
            </a:pPr>
            <a:r>
              <a:rPr kumimoji="1" lang="en-US" altLang="zh-TW" sz="2000" dirty="0">
                <a:latin typeface="Times New Roman" pitchFamily="18" charset="0"/>
                <a:ea typeface="標楷體" pitchFamily="65" charset="-120"/>
                <a:cs typeface="Times New Roman" pitchFamily="18" charset="0"/>
              </a:rPr>
              <a:t>Cookie B </a:t>
            </a:r>
            <a:r>
              <a:rPr kumimoji="1" lang="zh-TW" altLang="en-US" sz="2000" dirty="0">
                <a:latin typeface="Times New Roman" pitchFamily="18" charset="0"/>
                <a:ea typeface="標楷體" pitchFamily="65" charset="-120"/>
                <a:cs typeface="Times New Roman" pitchFamily="18" charset="0"/>
              </a:rPr>
              <a:t>的有效時間為 </a:t>
            </a:r>
            <a:r>
              <a:rPr kumimoji="1" lang="en-US" altLang="zh-TW" sz="2000" dirty="0">
                <a:latin typeface="Times New Roman" pitchFamily="18" charset="0"/>
                <a:ea typeface="標楷體" pitchFamily="65" charset="-120"/>
                <a:cs typeface="Times New Roman" pitchFamily="18" charset="0"/>
              </a:rPr>
              <a:t>1 </a:t>
            </a:r>
            <a:r>
              <a:rPr kumimoji="1" lang="zh-TW" altLang="en-US" sz="2000" dirty="0">
                <a:latin typeface="Times New Roman" pitchFamily="18" charset="0"/>
                <a:ea typeface="標楷體" pitchFamily="65" charset="-120"/>
                <a:cs typeface="Times New Roman" pitchFamily="18" charset="0"/>
              </a:rPr>
              <a:t>天。</a:t>
            </a:r>
          </a:p>
          <a:p>
            <a:pPr eaLnBrk="1" hangingPunct="1"/>
            <a:r>
              <a:rPr kumimoji="1" lang="en-US" altLang="zh-TW" sz="2800" dirty="0" err="1">
                <a:latin typeface="Times New Roman" pitchFamily="18" charset="0"/>
                <a:ea typeface="標楷體" pitchFamily="65" charset="-120"/>
                <a:cs typeface="Times New Roman" pitchFamily="18" charset="0"/>
              </a:rPr>
              <a:t>setcookie</a:t>
            </a:r>
            <a:r>
              <a:rPr kumimoji="1" lang="en-US" altLang="zh-TW" sz="2800" dirty="0">
                <a:latin typeface="Times New Roman" pitchFamily="18" charset="0"/>
                <a:ea typeface="標楷體" pitchFamily="65" charset="-120"/>
                <a:cs typeface="Times New Roman" pitchFamily="18" charset="0"/>
              </a:rPr>
              <a:t> ("C", "30", </a:t>
            </a:r>
            <a:r>
              <a:rPr kumimoji="1" lang="en-US" altLang="zh-TW" sz="2800" dirty="0" err="1">
                <a:latin typeface="Times New Roman" pitchFamily="18" charset="0"/>
                <a:ea typeface="標楷體" pitchFamily="65" charset="-120"/>
                <a:cs typeface="Times New Roman" pitchFamily="18" charset="0"/>
              </a:rPr>
              <a:t>mktime</a:t>
            </a:r>
            <a:r>
              <a:rPr kumimoji="1" lang="en-US" altLang="zh-TW" sz="2800" dirty="0">
                <a:latin typeface="Times New Roman" pitchFamily="18" charset="0"/>
                <a:ea typeface="標楷體" pitchFamily="65" charset="-120"/>
                <a:cs typeface="Times New Roman" pitchFamily="18" charset="0"/>
              </a:rPr>
              <a:t>(0,0,0,6,20,2024));</a:t>
            </a:r>
          </a:p>
          <a:p>
            <a:pPr lvl="1" eaLnBrk="1" hangingPunct="1">
              <a:spcBef>
                <a:spcPts val="600"/>
              </a:spcBef>
            </a:pPr>
            <a:r>
              <a:rPr kumimoji="1" lang="en-US" altLang="zh-TW" sz="2000" dirty="0">
                <a:latin typeface="Times New Roman" pitchFamily="18" charset="0"/>
                <a:ea typeface="標楷體" pitchFamily="65" charset="-120"/>
                <a:cs typeface="Times New Roman" pitchFamily="18" charset="0"/>
              </a:rPr>
              <a:t>Cookie C </a:t>
            </a:r>
            <a:r>
              <a:rPr kumimoji="1" lang="zh-TW" altLang="en-US" sz="2000" dirty="0">
                <a:latin typeface="Times New Roman" pitchFamily="18" charset="0"/>
                <a:ea typeface="標楷體" pitchFamily="65" charset="-120"/>
                <a:cs typeface="Times New Roman" pitchFamily="18" charset="0"/>
              </a:rPr>
              <a:t>的有效時間為 </a:t>
            </a:r>
            <a:r>
              <a:rPr kumimoji="1" lang="en-US" altLang="zh-TW" sz="2000" dirty="0">
                <a:latin typeface="Times New Roman" pitchFamily="18" charset="0"/>
                <a:ea typeface="標楷體" pitchFamily="65" charset="-120"/>
                <a:cs typeface="Times New Roman" pitchFamily="18" charset="0"/>
              </a:rPr>
              <a:t>2024 </a:t>
            </a:r>
            <a:r>
              <a:rPr kumimoji="1" lang="zh-TW" altLang="en-US" sz="2000" dirty="0">
                <a:latin typeface="Times New Roman" pitchFamily="18" charset="0"/>
                <a:ea typeface="標楷體" pitchFamily="65" charset="-120"/>
                <a:cs typeface="Times New Roman" pitchFamily="18" charset="0"/>
              </a:rPr>
              <a:t>年 </a:t>
            </a:r>
            <a:r>
              <a:rPr kumimoji="1" lang="en-US" altLang="zh-TW" sz="2000" dirty="0">
                <a:latin typeface="Times New Roman" pitchFamily="18" charset="0"/>
                <a:ea typeface="標楷體" pitchFamily="65" charset="-120"/>
                <a:cs typeface="Times New Roman" pitchFamily="18" charset="0"/>
              </a:rPr>
              <a:t>6 </a:t>
            </a:r>
            <a:r>
              <a:rPr kumimoji="1" lang="zh-TW" altLang="en-US" sz="2000" dirty="0">
                <a:latin typeface="Times New Roman" pitchFamily="18" charset="0"/>
                <a:ea typeface="標楷體" pitchFamily="65" charset="-120"/>
                <a:cs typeface="Times New Roman" pitchFamily="18" charset="0"/>
              </a:rPr>
              <a:t>月 </a:t>
            </a:r>
            <a:r>
              <a:rPr kumimoji="1" lang="en-US" altLang="zh-TW" sz="2000" dirty="0">
                <a:latin typeface="Times New Roman" pitchFamily="18" charset="0"/>
                <a:ea typeface="標楷體" pitchFamily="65" charset="-120"/>
                <a:cs typeface="Times New Roman" pitchFamily="18" charset="0"/>
              </a:rPr>
              <a:t>20 </a:t>
            </a:r>
            <a:r>
              <a:rPr kumimoji="1" lang="zh-TW" altLang="en-US" sz="2000" dirty="0">
                <a:latin typeface="Times New Roman" pitchFamily="18" charset="0"/>
                <a:ea typeface="標楷體" pitchFamily="65" charset="-120"/>
                <a:cs typeface="Times New Roman" pitchFamily="18" charset="0"/>
              </a:rPr>
              <a:t>日前。</a:t>
            </a:r>
          </a:p>
          <a:p>
            <a:pPr eaLnBrk="1" hangingPunct="1"/>
            <a:r>
              <a:rPr kumimoji="1" lang="en-US" altLang="zh-TW" sz="2400" dirty="0" err="1">
                <a:latin typeface="Times New Roman" pitchFamily="18" charset="0"/>
                <a:ea typeface="標楷體" pitchFamily="65" charset="-120"/>
                <a:cs typeface="Times New Roman" pitchFamily="18" charset="0"/>
              </a:rPr>
              <a:t>setcookie</a:t>
            </a:r>
            <a:r>
              <a:rPr kumimoji="1" lang="en-US" altLang="zh-TW" sz="2400" dirty="0">
                <a:latin typeface="Times New Roman" pitchFamily="18" charset="0"/>
                <a:ea typeface="標楷體" pitchFamily="65" charset="-120"/>
                <a:cs typeface="Times New Roman" pitchFamily="18" charset="0"/>
              </a:rPr>
              <a:t> ("D", "50", </a:t>
            </a:r>
            <a:r>
              <a:rPr kumimoji="1" lang="en-US" altLang="zh-TW" sz="2400" dirty="0" err="1">
                <a:latin typeface="Times New Roman" pitchFamily="18" charset="0"/>
                <a:ea typeface="標楷體" pitchFamily="65" charset="-120"/>
                <a:cs typeface="Times New Roman" pitchFamily="18" charset="0"/>
              </a:rPr>
              <a:t>mktime</a:t>
            </a:r>
            <a:r>
              <a:rPr kumimoji="1" lang="en-US" altLang="zh-TW" sz="2400" dirty="0">
                <a:latin typeface="Times New Roman" pitchFamily="18" charset="0"/>
                <a:ea typeface="標楷體" pitchFamily="65" charset="-120"/>
                <a:cs typeface="Times New Roman" pitchFamily="18" charset="0"/>
              </a:rPr>
              <a:t>(0,0,0,12,31,2020));</a:t>
            </a:r>
          </a:p>
          <a:p>
            <a:pPr lvl="1" eaLnBrk="1" hangingPunct="1">
              <a:spcBef>
                <a:spcPts val="600"/>
              </a:spcBef>
            </a:pPr>
            <a:r>
              <a:rPr kumimoji="1" lang="en-US" altLang="zh-TW" sz="2000" dirty="0">
                <a:latin typeface="Times New Roman" pitchFamily="18" charset="0"/>
                <a:ea typeface="標楷體" pitchFamily="65" charset="-120"/>
                <a:cs typeface="Times New Roman" pitchFamily="18" charset="0"/>
              </a:rPr>
              <a:t>Cookie D </a:t>
            </a:r>
            <a:r>
              <a:rPr kumimoji="1" lang="zh-TW" altLang="en-US" sz="2000" dirty="0">
                <a:latin typeface="Times New Roman" pitchFamily="18" charset="0"/>
                <a:ea typeface="標楷體" pitchFamily="65" charset="-120"/>
                <a:cs typeface="Times New Roman" pitchFamily="18" charset="0"/>
              </a:rPr>
              <a:t>的有效時間為 </a:t>
            </a:r>
            <a:r>
              <a:rPr kumimoji="1" lang="en-US" altLang="zh-TW" sz="2000" dirty="0">
                <a:latin typeface="Times New Roman" pitchFamily="18" charset="0"/>
                <a:ea typeface="標楷體" pitchFamily="65" charset="-120"/>
                <a:cs typeface="Times New Roman" pitchFamily="18" charset="0"/>
              </a:rPr>
              <a:t>2020 </a:t>
            </a:r>
            <a:r>
              <a:rPr kumimoji="1" lang="zh-TW" altLang="en-US" sz="2000" dirty="0">
                <a:latin typeface="Times New Roman" pitchFamily="18" charset="0"/>
                <a:ea typeface="標楷體" pitchFamily="65" charset="-120"/>
                <a:cs typeface="Times New Roman" pitchFamily="18" charset="0"/>
              </a:rPr>
              <a:t>年 </a:t>
            </a:r>
            <a:r>
              <a:rPr kumimoji="1" lang="en-US" altLang="zh-TW" sz="2000" dirty="0">
                <a:latin typeface="Times New Roman" pitchFamily="18" charset="0"/>
                <a:ea typeface="標楷體" pitchFamily="65" charset="-120"/>
                <a:cs typeface="Times New Roman" pitchFamily="18" charset="0"/>
              </a:rPr>
              <a:t>12 </a:t>
            </a:r>
            <a:r>
              <a:rPr kumimoji="1" lang="zh-TW" altLang="en-US" sz="2000" dirty="0">
                <a:latin typeface="Times New Roman" pitchFamily="18" charset="0"/>
                <a:ea typeface="標楷體" pitchFamily="65" charset="-120"/>
                <a:cs typeface="Times New Roman" pitchFamily="18" charset="0"/>
              </a:rPr>
              <a:t>月 </a:t>
            </a:r>
            <a:r>
              <a:rPr kumimoji="1" lang="en-US" altLang="zh-TW" sz="2000" dirty="0">
                <a:latin typeface="Times New Roman" pitchFamily="18" charset="0"/>
                <a:ea typeface="標楷體" pitchFamily="65" charset="-120"/>
                <a:cs typeface="Times New Roman" pitchFamily="18" charset="0"/>
              </a:rPr>
              <a:t>31 </a:t>
            </a:r>
            <a:r>
              <a:rPr kumimoji="1" lang="zh-TW" altLang="en-US" sz="2000" dirty="0">
                <a:latin typeface="Times New Roman" pitchFamily="18" charset="0"/>
                <a:ea typeface="標楷體" pitchFamily="65" charset="-120"/>
                <a:cs typeface="Times New Roman" pitchFamily="18" charset="0"/>
              </a:rPr>
              <a:t>日前。</a:t>
            </a:r>
            <a:endParaRPr kumimoji="1" lang="zh-TW" altLang="en-US" sz="1200" dirty="0">
              <a:latin typeface="Times New Roman" pitchFamily="18" charset="0"/>
              <a:ea typeface="標楷體" pitchFamily="65" charset="-120"/>
              <a:cs typeface="Times New Roman" pitchFamily="18" charset="0"/>
            </a:endParaRPr>
          </a:p>
        </p:txBody>
      </p:sp>
      <p:sp>
        <p:nvSpPr>
          <p:cNvPr id="22532" name="投影片編號版面配置區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fld id="{A5A46D7F-880A-430C-A99D-BFE885465DC6}" type="slidenum">
              <a:rPr kumimoji="0" lang="zh-TW" altLang="en-US">
                <a:latin typeface="Gill Sans MT" pitchFamily="34" charset="0"/>
                <a:ea typeface="微軟正黑體" pitchFamily="34" charset="-120"/>
              </a:rPr>
              <a:pPr/>
              <a:t>14</a:t>
            </a:fld>
            <a:endParaRPr kumimoji="0" lang="zh-TW" altLang="en-US">
              <a:latin typeface="Gill Sans MT" pitchFamily="34" charset="0"/>
              <a:ea typeface="微軟正黑體" pitchFamily="34" charset="-12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zh-TW">
                <a:effectLst/>
                <a:latin typeface="Times New Roman" pitchFamily="18" charset="0"/>
                <a:ea typeface="標楷體" pitchFamily="65" charset="-120"/>
                <a:cs typeface="Times New Roman" pitchFamily="18" charset="0"/>
              </a:rPr>
              <a:t>Cookie</a:t>
            </a:r>
            <a:r>
              <a:rPr lang="zh-TW" altLang="en-US">
                <a:effectLst/>
                <a:latin typeface="Times New Roman" pitchFamily="18" charset="0"/>
                <a:ea typeface="標楷體" pitchFamily="65" charset="-120"/>
                <a:cs typeface="Times New Roman" pitchFamily="18" charset="0"/>
              </a:rPr>
              <a:t>有效時間</a:t>
            </a:r>
          </a:p>
        </p:txBody>
      </p:sp>
      <p:sp>
        <p:nvSpPr>
          <p:cNvPr id="23555" name="Rectangle 3"/>
          <p:cNvSpPr>
            <a:spLocks noGrp="1"/>
          </p:cNvSpPr>
          <p:nvPr>
            <p:ph type="body" idx="4294967295"/>
          </p:nvPr>
        </p:nvSpPr>
        <p:spPr>
          <a:xfrm>
            <a:off x="1042988" y="1700213"/>
            <a:ext cx="7499350" cy="4800600"/>
          </a:xfrm>
        </p:spPr>
        <p:txBody>
          <a:bodyPr/>
          <a:lstStyle/>
          <a:p>
            <a:pPr eaLnBrk="1" hangingPunct="1"/>
            <a:r>
              <a:rPr kumimoji="1" lang="en-US" altLang="zh-TW" sz="2800">
                <a:latin typeface="Times New Roman" pitchFamily="18" charset="0"/>
                <a:ea typeface="標楷體" pitchFamily="65" charset="-120"/>
                <a:cs typeface="Times New Roman" pitchFamily="18" charset="0"/>
              </a:rPr>
              <a:t>Cookie </a:t>
            </a:r>
            <a:r>
              <a:rPr kumimoji="1" lang="zh-TW" altLang="en-US" sz="2800">
                <a:latin typeface="Times New Roman" pitchFamily="18" charset="0"/>
                <a:ea typeface="標楷體" pitchFamily="65" charset="-120"/>
                <a:cs typeface="Times New Roman" pitchFamily="18" charset="0"/>
              </a:rPr>
              <a:t>有效時間範例</a:t>
            </a:r>
            <a:r>
              <a:rPr kumimoji="1" lang="en-US" altLang="zh-TW" sz="2800">
                <a:latin typeface="Times New Roman" pitchFamily="18" charset="0"/>
                <a:ea typeface="標楷體" pitchFamily="65" charset="-120"/>
                <a:cs typeface="Times New Roman" pitchFamily="18" charset="0"/>
              </a:rPr>
              <a:t>:</a:t>
            </a:r>
          </a:p>
          <a:p>
            <a:pPr eaLnBrk="1" hangingPunct="1"/>
            <a:endParaRPr lang="zh-TW" altLang="en-US" sz="2800">
              <a:latin typeface="Times New Roman" pitchFamily="18" charset="0"/>
              <a:ea typeface="標楷體" pitchFamily="65" charset="-120"/>
              <a:cs typeface="Times New Roman" pitchFamily="18" charset="0"/>
            </a:endParaRPr>
          </a:p>
        </p:txBody>
      </p:sp>
      <p:pic>
        <p:nvPicPr>
          <p:cNvPr id="23556" name="Picture 4" descr="18-5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2349500"/>
            <a:ext cx="4495800" cy="242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1" name="Text Box 5"/>
          <p:cNvSpPr txBox="1">
            <a:spLocks noChangeArrowheads="1"/>
          </p:cNvSpPr>
          <p:nvPr/>
        </p:nvSpPr>
        <p:spPr bwMode="auto">
          <a:xfrm>
            <a:off x="0" y="2782888"/>
            <a:ext cx="4500563" cy="193899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spAutoFit/>
          </a:bodyPr>
          <a:lstStyle/>
          <a:p>
            <a:pPr eaLnBrk="1" hangingPunct="1">
              <a:defRPr/>
            </a:pPr>
            <a:r>
              <a:rPr lang="en-US" altLang="zh-TW" sz="2000" dirty="0">
                <a:latin typeface="Times New Roman" pitchFamily="18" charset="0"/>
              </a:rPr>
              <a:t>&lt;?</a:t>
            </a:r>
            <a:r>
              <a:rPr lang="en-US" altLang="zh-TW" sz="2000" dirty="0" err="1">
                <a:latin typeface="Times New Roman" pitchFamily="18" charset="0"/>
              </a:rPr>
              <a:t>php</a:t>
            </a:r>
            <a:endParaRPr lang="en-US" altLang="zh-TW" sz="2000" dirty="0">
              <a:latin typeface="Times New Roman" pitchFamily="18" charset="0"/>
            </a:endParaRPr>
          </a:p>
          <a:p>
            <a:pPr eaLnBrk="1" hangingPunct="1">
              <a:defRPr/>
            </a:pPr>
            <a:r>
              <a:rPr lang="en-US" altLang="zh-TW" sz="2000" dirty="0">
                <a:latin typeface="Times New Roman" pitchFamily="18" charset="0"/>
              </a:rPr>
              <a:t>  $</a:t>
            </a:r>
            <a:r>
              <a:rPr lang="en-US" altLang="zh-TW" sz="2000" dirty="0" err="1">
                <a:latin typeface="Times New Roman" pitchFamily="18" charset="0"/>
              </a:rPr>
              <a:t>nowcnt</a:t>
            </a:r>
            <a:r>
              <a:rPr lang="en-US" altLang="zh-TW" sz="2000" dirty="0">
                <a:latin typeface="Times New Roman" pitchFamily="18" charset="0"/>
              </a:rPr>
              <a:t>=$_COOKIE['</a:t>
            </a:r>
            <a:r>
              <a:rPr lang="en-US" altLang="zh-TW" sz="2000" dirty="0" err="1">
                <a:latin typeface="Times New Roman" pitchFamily="18" charset="0"/>
              </a:rPr>
              <a:t>cnt</a:t>
            </a:r>
            <a:r>
              <a:rPr lang="en-US" altLang="zh-TW" sz="2000" dirty="0">
                <a:latin typeface="Times New Roman" pitchFamily="18" charset="0"/>
              </a:rPr>
              <a:t>'];</a:t>
            </a:r>
          </a:p>
          <a:p>
            <a:pPr eaLnBrk="1" hangingPunct="1">
              <a:defRPr/>
            </a:pPr>
            <a:r>
              <a:rPr lang="en-US" altLang="zh-TW" sz="2000" dirty="0">
                <a:latin typeface="Times New Roman" pitchFamily="18" charset="0"/>
              </a:rPr>
              <a:t>  $</a:t>
            </a:r>
            <a:r>
              <a:rPr lang="en-US" altLang="zh-TW" sz="2000" dirty="0" err="1">
                <a:latin typeface="Times New Roman" pitchFamily="18" charset="0"/>
              </a:rPr>
              <a:t>nowcnt</a:t>
            </a:r>
            <a:r>
              <a:rPr lang="en-US" altLang="zh-TW" sz="2000" dirty="0">
                <a:latin typeface="Times New Roman" pitchFamily="18" charset="0"/>
              </a:rPr>
              <a:t>++;</a:t>
            </a:r>
          </a:p>
          <a:p>
            <a:pPr eaLnBrk="1" hangingPunct="1">
              <a:defRPr/>
            </a:pPr>
            <a:r>
              <a:rPr lang="en-US" altLang="zh-TW" sz="2000" dirty="0">
                <a:latin typeface="Times New Roman" pitchFamily="18" charset="0"/>
              </a:rPr>
              <a:t>  </a:t>
            </a:r>
            <a:r>
              <a:rPr lang="en-US" altLang="zh-TW" sz="2000" dirty="0" err="1">
                <a:latin typeface="Times New Roman" pitchFamily="18" charset="0"/>
              </a:rPr>
              <a:t>setcookie</a:t>
            </a:r>
            <a:r>
              <a:rPr lang="en-US" altLang="zh-TW" sz="2000" dirty="0">
                <a:latin typeface="Times New Roman" pitchFamily="18" charset="0"/>
              </a:rPr>
              <a:t>("</a:t>
            </a:r>
            <a:r>
              <a:rPr lang="en-US" altLang="zh-TW" sz="2000" dirty="0" err="1">
                <a:latin typeface="Times New Roman" pitchFamily="18" charset="0"/>
              </a:rPr>
              <a:t>cnt</a:t>
            </a:r>
            <a:r>
              <a:rPr lang="en-US" altLang="zh-TW" sz="2000" dirty="0">
                <a:latin typeface="Times New Roman" pitchFamily="18" charset="0"/>
              </a:rPr>
              <a:t>", $</a:t>
            </a:r>
            <a:r>
              <a:rPr lang="en-US" altLang="zh-TW" sz="2000" dirty="0" err="1">
                <a:latin typeface="Times New Roman" pitchFamily="18" charset="0"/>
              </a:rPr>
              <a:t>nowcnt</a:t>
            </a:r>
            <a:r>
              <a:rPr lang="en-US" altLang="zh-TW" sz="2000" dirty="0">
                <a:latin typeface="Times New Roman" pitchFamily="18" charset="0"/>
              </a:rPr>
              <a:t>, </a:t>
            </a:r>
            <a:r>
              <a:rPr lang="en-US" altLang="zh-TW" sz="2000" dirty="0">
                <a:solidFill>
                  <a:srgbClr val="FF0066"/>
                </a:solidFill>
                <a:latin typeface="Times New Roman" pitchFamily="18" charset="0"/>
              </a:rPr>
              <a:t>time()+3600</a:t>
            </a:r>
            <a:r>
              <a:rPr lang="en-US" altLang="zh-TW" sz="2000" dirty="0">
                <a:latin typeface="Times New Roman" pitchFamily="18" charset="0"/>
              </a:rPr>
              <a:t>);</a:t>
            </a:r>
          </a:p>
          <a:p>
            <a:pPr eaLnBrk="1" hangingPunct="1">
              <a:defRPr/>
            </a:pPr>
            <a:r>
              <a:rPr lang="en-US" altLang="zh-TW" sz="2000" dirty="0">
                <a:latin typeface="Times New Roman" pitchFamily="18" charset="0"/>
              </a:rPr>
              <a:t>  echo "</a:t>
            </a:r>
            <a:r>
              <a:rPr lang="zh-TW" altLang="en-US" sz="2000" dirty="0">
                <a:latin typeface="Times New Roman" pitchFamily="18" charset="0"/>
              </a:rPr>
              <a:t>您是第 </a:t>
            </a:r>
            <a:r>
              <a:rPr lang="en-US" altLang="zh-TW" sz="2000" dirty="0">
                <a:latin typeface="Times New Roman" pitchFamily="18" charset="0"/>
              </a:rPr>
              <a:t>$</a:t>
            </a:r>
            <a:r>
              <a:rPr lang="en-US" altLang="zh-TW" sz="2000" dirty="0" err="1">
                <a:latin typeface="Times New Roman" pitchFamily="18" charset="0"/>
              </a:rPr>
              <a:t>nowcnt</a:t>
            </a:r>
            <a:r>
              <a:rPr lang="en-US" altLang="zh-TW" sz="2000" dirty="0">
                <a:latin typeface="Times New Roman" pitchFamily="18" charset="0"/>
              </a:rPr>
              <a:t> </a:t>
            </a:r>
            <a:r>
              <a:rPr lang="zh-TW" altLang="en-US" sz="2000" dirty="0">
                <a:latin typeface="Times New Roman" pitchFamily="18" charset="0"/>
              </a:rPr>
              <a:t>次光臨本站</a:t>
            </a:r>
            <a:r>
              <a:rPr lang="en-US" altLang="zh-TW" sz="2000" dirty="0">
                <a:latin typeface="Times New Roman" pitchFamily="18" charset="0"/>
              </a:rPr>
              <a:t>";</a:t>
            </a:r>
          </a:p>
          <a:p>
            <a:pPr eaLnBrk="1" hangingPunct="1">
              <a:defRPr/>
            </a:pPr>
            <a:r>
              <a:rPr lang="en-US" altLang="zh-TW" sz="2000" dirty="0">
                <a:latin typeface="Times New Roman" pitchFamily="18" charset="0"/>
              </a:rPr>
              <a:t>?&gt;</a:t>
            </a:r>
          </a:p>
        </p:txBody>
      </p:sp>
      <p:pic>
        <p:nvPicPr>
          <p:cNvPr id="23560" name="Picture 6" descr="18-5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7900" y="4149725"/>
            <a:ext cx="4114800" cy="221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1" name="投影片編號版面配置區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fld id="{4E1BEA77-0900-4A07-BC10-BAA3FEA644B9}" type="slidenum">
              <a:rPr kumimoji="0" lang="zh-TW" altLang="en-US">
                <a:latin typeface="Gill Sans MT" pitchFamily="34" charset="0"/>
                <a:ea typeface="微軟正黑體" pitchFamily="34" charset="-120"/>
              </a:rPr>
              <a:pPr/>
              <a:t>15</a:t>
            </a:fld>
            <a:endParaRPr kumimoji="0" lang="zh-TW" altLang="en-US">
              <a:latin typeface="Gill Sans MT" pitchFamily="34" charset="0"/>
              <a:ea typeface="微軟正黑體" pitchFamily="34" charset="-12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zh-TW" altLang="en-US">
                <a:effectLst/>
                <a:latin typeface="Times New Roman" pitchFamily="18" charset="0"/>
                <a:ea typeface="標楷體" pitchFamily="65" charset="-120"/>
                <a:cs typeface="Times New Roman" pitchFamily="18" charset="0"/>
              </a:rPr>
              <a:t>刪除</a:t>
            </a:r>
            <a:r>
              <a:rPr lang="en-US" altLang="zh-TW">
                <a:effectLst/>
                <a:latin typeface="Times New Roman" pitchFamily="18" charset="0"/>
                <a:ea typeface="標楷體" pitchFamily="65" charset="-120"/>
                <a:cs typeface="Times New Roman" pitchFamily="18" charset="0"/>
              </a:rPr>
              <a:t>cookie</a:t>
            </a:r>
            <a:endParaRPr lang="zh-TW" altLang="en-US">
              <a:effectLst/>
              <a:latin typeface="Times New Roman" pitchFamily="18" charset="0"/>
              <a:ea typeface="標楷體" pitchFamily="65" charset="-120"/>
              <a:cs typeface="Times New Roman" pitchFamily="18" charset="0"/>
            </a:endParaRPr>
          </a:p>
        </p:txBody>
      </p:sp>
      <p:sp>
        <p:nvSpPr>
          <p:cNvPr id="24579" name="Rectangle 3"/>
          <p:cNvSpPr>
            <a:spLocks noGrp="1"/>
          </p:cNvSpPr>
          <p:nvPr>
            <p:ph type="body" idx="4294967295"/>
          </p:nvPr>
        </p:nvSpPr>
        <p:spPr>
          <a:xfrm>
            <a:off x="1071563" y="1428750"/>
            <a:ext cx="7499350" cy="4800600"/>
          </a:xfrm>
        </p:spPr>
        <p:txBody>
          <a:bodyPr/>
          <a:lstStyle/>
          <a:p>
            <a:pPr eaLnBrk="1" hangingPunct="1"/>
            <a:r>
              <a:rPr lang="zh-TW" altLang="en-US" sz="2800" dirty="0">
                <a:latin typeface="Times New Roman" pitchFamily="18" charset="0"/>
                <a:ea typeface="標楷體" pitchFamily="65" charset="-120"/>
                <a:cs typeface="Times New Roman" pitchFamily="18" charset="0"/>
              </a:rPr>
              <a:t>改變 </a:t>
            </a:r>
            <a:r>
              <a:rPr lang="en-US" altLang="zh-TW" sz="2800" dirty="0">
                <a:latin typeface="Times New Roman" pitchFamily="18" charset="0"/>
                <a:ea typeface="標楷體" pitchFamily="65" charset="-120"/>
                <a:cs typeface="Times New Roman" pitchFamily="18" charset="0"/>
              </a:rPr>
              <a:t>Cookie </a:t>
            </a:r>
            <a:r>
              <a:rPr lang="zh-TW" altLang="en-US" sz="2800" dirty="0">
                <a:latin typeface="Times New Roman" pitchFamily="18" charset="0"/>
                <a:ea typeface="標楷體" pitchFamily="65" charset="-120"/>
                <a:cs typeface="Times New Roman" pitchFamily="18" charset="0"/>
              </a:rPr>
              <a:t>的有效時間使 </a:t>
            </a:r>
            <a:r>
              <a:rPr lang="en-US" altLang="zh-TW" sz="2800" dirty="0">
                <a:latin typeface="Times New Roman" pitchFamily="18" charset="0"/>
                <a:ea typeface="標楷體" pitchFamily="65" charset="-120"/>
                <a:cs typeface="Times New Roman" pitchFamily="18" charset="0"/>
              </a:rPr>
              <a:t>Cookie </a:t>
            </a:r>
            <a:r>
              <a:rPr lang="zh-TW" altLang="en-US" sz="2800" dirty="0">
                <a:latin typeface="Times New Roman" pitchFamily="18" charset="0"/>
                <a:ea typeface="標楷體" pitchFamily="65" charset="-120"/>
                <a:cs typeface="Times New Roman" pitchFamily="18" charset="0"/>
              </a:rPr>
              <a:t>過期立即失效，即可刪除 </a:t>
            </a:r>
            <a:r>
              <a:rPr lang="en-US" altLang="zh-TW" sz="2800" dirty="0">
                <a:latin typeface="Times New Roman" pitchFamily="18" charset="0"/>
                <a:ea typeface="標楷體" pitchFamily="65" charset="-120"/>
                <a:cs typeface="Times New Roman" pitchFamily="18" charset="0"/>
              </a:rPr>
              <a:t>Cookie</a:t>
            </a:r>
            <a:r>
              <a:rPr lang="zh-TW" altLang="en-US" sz="2800" dirty="0">
                <a:latin typeface="Times New Roman" pitchFamily="18" charset="0"/>
                <a:ea typeface="標楷體" pitchFamily="65" charset="-120"/>
                <a:cs typeface="Times New Roman" pitchFamily="18" charset="0"/>
              </a:rPr>
              <a:t>。</a:t>
            </a:r>
          </a:p>
          <a:p>
            <a:pPr eaLnBrk="1" hangingPunct="1"/>
            <a:r>
              <a:rPr lang="zh-TW" altLang="en-US" sz="2800" dirty="0">
                <a:latin typeface="Times New Roman" pitchFamily="18" charset="0"/>
                <a:ea typeface="標楷體" pitchFamily="65" charset="-120"/>
                <a:cs typeface="Times New Roman" pitchFamily="18" charset="0"/>
              </a:rPr>
              <a:t>例</a:t>
            </a:r>
            <a:r>
              <a:rPr lang="en-US" altLang="zh-TW" sz="2800" dirty="0">
                <a:latin typeface="Times New Roman" pitchFamily="18" charset="0"/>
                <a:ea typeface="標楷體" pitchFamily="65" charset="-120"/>
                <a:cs typeface="Times New Roman" pitchFamily="18" charset="0"/>
              </a:rPr>
              <a:t>:</a:t>
            </a:r>
            <a:endParaRPr lang="zh-TW" altLang="en-US" sz="2400" dirty="0">
              <a:latin typeface="Times New Roman" pitchFamily="18" charset="0"/>
              <a:ea typeface="標楷體" pitchFamily="65" charset="-120"/>
              <a:cs typeface="Times New Roman" pitchFamily="18" charset="0"/>
            </a:endParaRPr>
          </a:p>
        </p:txBody>
      </p:sp>
      <p:sp>
        <p:nvSpPr>
          <p:cNvPr id="36868" name="Text Box 4"/>
          <p:cNvSpPr txBox="1">
            <a:spLocks noChangeArrowheads="1"/>
          </p:cNvSpPr>
          <p:nvPr/>
        </p:nvSpPr>
        <p:spPr bwMode="auto">
          <a:xfrm>
            <a:off x="1214414" y="3143248"/>
            <a:ext cx="7488237" cy="255454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spAutoFit/>
          </a:bodyPr>
          <a:lstStyle/>
          <a:p>
            <a:pPr eaLnBrk="1" hangingPunct="1">
              <a:defRPr/>
            </a:pPr>
            <a:r>
              <a:rPr lang="en-US" altLang="zh-TW" sz="2000" dirty="0">
                <a:latin typeface="Times New Roman" pitchFamily="18" charset="0"/>
              </a:rPr>
              <a:t>&lt;?</a:t>
            </a:r>
            <a:r>
              <a:rPr lang="en-US" altLang="zh-TW" sz="2000" dirty="0" err="1">
                <a:latin typeface="Times New Roman" pitchFamily="18" charset="0"/>
              </a:rPr>
              <a:t>php</a:t>
            </a:r>
            <a:endParaRPr lang="en-US" altLang="zh-TW" sz="2000" dirty="0">
              <a:latin typeface="Times New Roman" pitchFamily="18" charset="0"/>
            </a:endParaRPr>
          </a:p>
          <a:p>
            <a:pPr eaLnBrk="1" hangingPunct="1">
              <a:defRPr/>
            </a:pPr>
            <a:r>
              <a:rPr lang="en-US" altLang="zh-TW" sz="2000" dirty="0">
                <a:latin typeface="Times New Roman" pitchFamily="18" charset="0"/>
              </a:rPr>
              <a:t>  $</a:t>
            </a:r>
            <a:r>
              <a:rPr lang="en-US" altLang="zh-TW" sz="2000" dirty="0" err="1">
                <a:latin typeface="Times New Roman" pitchFamily="18" charset="0"/>
              </a:rPr>
              <a:t>nowcnt</a:t>
            </a:r>
            <a:r>
              <a:rPr lang="en-US" altLang="zh-TW" sz="2000" dirty="0">
                <a:latin typeface="Times New Roman" pitchFamily="18" charset="0"/>
              </a:rPr>
              <a:t>=$_COOKIE['</a:t>
            </a:r>
            <a:r>
              <a:rPr lang="en-US" altLang="zh-TW" sz="2000" dirty="0" err="1">
                <a:latin typeface="Times New Roman" pitchFamily="18" charset="0"/>
              </a:rPr>
              <a:t>cnt</a:t>
            </a:r>
            <a:r>
              <a:rPr lang="en-US" altLang="zh-TW" sz="2000" dirty="0">
                <a:latin typeface="Times New Roman" pitchFamily="18" charset="0"/>
              </a:rPr>
              <a:t>'];</a:t>
            </a:r>
          </a:p>
          <a:p>
            <a:pPr eaLnBrk="1" hangingPunct="1">
              <a:defRPr/>
            </a:pPr>
            <a:r>
              <a:rPr lang="en-US" altLang="zh-TW" sz="2000" dirty="0">
                <a:latin typeface="Times New Roman" pitchFamily="18" charset="0"/>
              </a:rPr>
              <a:t>  $</a:t>
            </a:r>
            <a:r>
              <a:rPr lang="en-US" altLang="zh-TW" sz="2000" dirty="0" err="1">
                <a:latin typeface="Times New Roman" pitchFamily="18" charset="0"/>
              </a:rPr>
              <a:t>nowcnt</a:t>
            </a:r>
            <a:r>
              <a:rPr lang="en-US" altLang="zh-TW" sz="2000" dirty="0">
                <a:latin typeface="Times New Roman" pitchFamily="18" charset="0"/>
              </a:rPr>
              <a:t>++;</a:t>
            </a:r>
          </a:p>
          <a:p>
            <a:pPr eaLnBrk="1" hangingPunct="1">
              <a:defRPr/>
            </a:pPr>
            <a:r>
              <a:rPr lang="en-US" altLang="zh-TW" sz="2000" dirty="0">
                <a:latin typeface="Times New Roman" pitchFamily="18" charset="0"/>
              </a:rPr>
              <a:t>  </a:t>
            </a:r>
            <a:r>
              <a:rPr lang="en-US" altLang="zh-TW" sz="2000" dirty="0" err="1">
                <a:latin typeface="Times New Roman" pitchFamily="18" charset="0"/>
              </a:rPr>
              <a:t>setcookie</a:t>
            </a:r>
            <a:r>
              <a:rPr lang="en-US" altLang="zh-TW" sz="2000" dirty="0">
                <a:latin typeface="Times New Roman" pitchFamily="18" charset="0"/>
              </a:rPr>
              <a:t>("</a:t>
            </a:r>
            <a:r>
              <a:rPr lang="en-US" altLang="zh-TW" sz="2000" dirty="0" err="1">
                <a:latin typeface="Times New Roman" pitchFamily="18" charset="0"/>
              </a:rPr>
              <a:t>cnt</a:t>
            </a:r>
            <a:r>
              <a:rPr lang="en-US" altLang="zh-TW" sz="2000" dirty="0">
                <a:latin typeface="Times New Roman" pitchFamily="18" charset="0"/>
              </a:rPr>
              <a:t>", $</a:t>
            </a:r>
            <a:r>
              <a:rPr lang="en-US" altLang="zh-TW" sz="2000" dirty="0" err="1">
                <a:latin typeface="Times New Roman" pitchFamily="18" charset="0"/>
              </a:rPr>
              <a:t>nowcnt</a:t>
            </a:r>
            <a:r>
              <a:rPr lang="en-US" altLang="zh-TW" sz="2000" dirty="0">
                <a:latin typeface="Times New Roman" pitchFamily="18" charset="0"/>
              </a:rPr>
              <a:t>,</a:t>
            </a:r>
            <a:r>
              <a:rPr lang="zh-TW" altLang="en-US" sz="2000" dirty="0">
                <a:latin typeface="Times New Roman" pitchFamily="18" charset="0"/>
              </a:rPr>
              <a:t> </a:t>
            </a:r>
            <a:r>
              <a:rPr lang="en-US" altLang="zh-TW" sz="2000" dirty="0">
                <a:latin typeface="Times New Roman" pitchFamily="18" charset="0"/>
              </a:rPr>
              <a:t>time()+3600);</a:t>
            </a:r>
          </a:p>
          <a:p>
            <a:pPr eaLnBrk="1" hangingPunct="1">
              <a:defRPr/>
            </a:pPr>
            <a:r>
              <a:rPr lang="en-US" altLang="zh-TW" sz="2000" dirty="0">
                <a:latin typeface="Times New Roman" pitchFamily="18" charset="0"/>
              </a:rPr>
              <a:t>  if ($</a:t>
            </a:r>
            <a:r>
              <a:rPr lang="en-US" altLang="zh-TW" sz="2000" dirty="0" err="1">
                <a:latin typeface="Times New Roman" pitchFamily="18" charset="0"/>
              </a:rPr>
              <a:t>nowcnt</a:t>
            </a:r>
            <a:r>
              <a:rPr lang="en-US" altLang="zh-TW" sz="2000" dirty="0">
                <a:latin typeface="Times New Roman" pitchFamily="18" charset="0"/>
              </a:rPr>
              <a:t>&gt;=5) </a:t>
            </a:r>
          </a:p>
          <a:p>
            <a:pPr eaLnBrk="1" hangingPunct="1">
              <a:defRPr/>
            </a:pPr>
            <a:r>
              <a:rPr lang="en-US" altLang="zh-TW" sz="2000" dirty="0">
                <a:latin typeface="Times New Roman" pitchFamily="18" charset="0"/>
              </a:rPr>
              <a:t>      </a:t>
            </a:r>
            <a:r>
              <a:rPr lang="en-US" altLang="zh-TW" sz="2000" dirty="0" err="1">
                <a:latin typeface="Times New Roman" pitchFamily="18" charset="0"/>
              </a:rPr>
              <a:t>setcookie</a:t>
            </a:r>
            <a:r>
              <a:rPr lang="en-US" altLang="zh-TW" sz="2000" dirty="0">
                <a:latin typeface="Times New Roman" pitchFamily="18" charset="0"/>
              </a:rPr>
              <a:t>("</a:t>
            </a:r>
            <a:r>
              <a:rPr lang="en-US" altLang="zh-TW" sz="2000" dirty="0" err="1">
                <a:latin typeface="Times New Roman" pitchFamily="18" charset="0"/>
              </a:rPr>
              <a:t>cnt</a:t>
            </a:r>
            <a:r>
              <a:rPr lang="en-US" altLang="zh-TW" sz="2000" dirty="0">
                <a:latin typeface="Times New Roman" pitchFamily="18" charset="0"/>
              </a:rPr>
              <a:t>", </a:t>
            </a:r>
            <a:r>
              <a:rPr lang="en-US" altLang="zh-TW" sz="2000" dirty="0">
                <a:solidFill>
                  <a:srgbClr val="FF0066"/>
                </a:solidFill>
                <a:latin typeface="Times New Roman" pitchFamily="18" charset="0"/>
              </a:rPr>
              <a:t>$</a:t>
            </a:r>
            <a:r>
              <a:rPr lang="en-US" altLang="zh-TW" sz="2000" dirty="0" err="1">
                <a:solidFill>
                  <a:srgbClr val="FF0066"/>
                </a:solidFill>
                <a:latin typeface="Times New Roman" pitchFamily="18" charset="0"/>
              </a:rPr>
              <a:t>nowcnt</a:t>
            </a:r>
            <a:r>
              <a:rPr lang="en-US" altLang="zh-TW" sz="2000" dirty="0">
                <a:solidFill>
                  <a:srgbClr val="FF0066"/>
                </a:solidFill>
                <a:latin typeface="Times New Roman" pitchFamily="18" charset="0"/>
              </a:rPr>
              <a:t>,</a:t>
            </a:r>
            <a:r>
              <a:rPr lang="zh-TW" altLang="en-US" sz="2000" dirty="0">
                <a:solidFill>
                  <a:srgbClr val="FF0066"/>
                </a:solidFill>
                <a:latin typeface="Times New Roman" pitchFamily="18" charset="0"/>
              </a:rPr>
              <a:t> </a:t>
            </a:r>
            <a:r>
              <a:rPr lang="en-US" altLang="zh-TW" sz="2000" dirty="0">
                <a:solidFill>
                  <a:srgbClr val="FF0066"/>
                </a:solidFill>
                <a:latin typeface="Times New Roman" pitchFamily="18" charset="0"/>
              </a:rPr>
              <a:t>time()-3600</a:t>
            </a:r>
            <a:r>
              <a:rPr lang="en-US" altLang="zh-TW" sz="2000" dirty="0">
                <a:latin typeface="Times New Roman" pitchFamily="18" charset="0"/>
              </a:rPr>
              <a:t>);  </a:t>
            </a:r>
          </a:p>
          <a:p>
            <a:pPr eaLnBrk="1" hangingPunct="1">
              <a:defRPr/>
            </a:pPr>
            <a:r>
              <a:rPr lang="en-US" altLang="zh-TW" sz="2000" dirty="0">
                <a:latin typeface="Times New Roman" pitchFamily="18" charset="0"/>
              </a:rPr>
              <a:t>  echo "</a:t>
            </a:r>
            <a:r>
              <a:rPr lang="zh-TW" altLang="en-US" sz="2000" dirty="0">
                <a:latin typeface="Times New Roman" pitchFamily="18" charset="0"/>
              </a:rPr>
              <a:t>您是第 </a:t>
            </a:r>
            <a:r>
              <a:rPr lang="en-US" altLang="zh-TW" sz="2000" dirty="0">
                <a:latin typeface="Times New Roman" pitchFamily="18" charset="0"/>
              </a:rPr>
              <a:t>$</a:t>
            </a:r>
            <a:r>
              <a:rPr lang="en-US" altLang="zh-TW" sz="2000" dirty="0" err="1">
                <a:latin typeface="Times New Roman" pitchFamily="18" charset="0"/>
              </a:rPr>
              <a:t>nowcnt</a:t>
            </a:r>
            <a:r>
              <a:rPr lang="en-US" altLang="zh-TW" sz="2000" dirty="0">
                <a:latin typeface="Times New Roman" pitchFamily="18" charset="0"/>
              </a:rPr>
              <a:t> </a:t>
            </a:r>
            <a:r>
              <a:rPr lang="zh-TW" altLang="en-US" sz="2000" dirty="0">
                <a:latin typeface="Times New Roman" pitchFamily="18" charset="0"/>
              </a:rPr>
              <a:t>次光臨本站</a:t>
            </a:r>
            <a:r>
              <a:rPr lang="en-US" altLang="zh-TW" sz="2000" dirty="0">
                <a:latin typeface="Times New Roman" pitchFamily="18" charset="0"/>
              </a:rPr>
              <a:t>";</a:t>
            </a:r>
          </a:p>
          <a:p>
            <a:pPr eaLnBrk="1" hangingPunct="1">
              <a:defRPr/>
            </a:pPr>
            <a:r>
              <a:rPr lang="en-US" altLang="zh-TW" sz="2000" dirty="0">
                <a:latin typeface="Times New Roman" pitchFamily="18" charset="0"/>
              </a:rPr>
              <a:t>?&gt;</a:t>
            </a:r>
          </a:p>
        </p:txBody>
      </p:sp>
      <p:sp>
        <p:nvSpPr>
          <p:cNvPr id="24583" name="投影片編號版面配置區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fld id="{B6AC14BC-94D4-4099-9459-7FC7FBF04827}" type="slidenum">
              <a:rPr kumimoji="0" lang="zh-TW" altLang="en-US">
                <a:latin typeface="Gill Sans MT" pitchFamily="34" charset="0"/>
                <a:ea typeface="微軟正黑體" pitchFamily="34" charset="-120"/>
              </a:rPr>
              <a:pPr/>
              <a:t>16</a:t>
            </a:fld>
            <a:endParaRPr kumimoji="0" lang="zh-TW" altLang="en-US">
              <a:latin typeface="Gill Sans MT" pitchFamily="34" charset="0"/>
              <a:ea typeface="微軟正黑體" pitchFamily="34" charset="-12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zh-TW">
                <a:effectLst/>
                <a:latin typeface="Times New Roman" pitchFamily="18" charset="0"/>
                <a:ea typeface="標楷體" pitchFamily="65" charset="-120"/>
                <a:cs typeface="Times New Roman" pitchFamily="18" charset="0"/>
              </a:rPr>
              <a:t>Session</a:t>
            </a:r>
            <a:endParaRPr lang="zh-TW" altLang="en-US">
              <a:effectLst/>
              <a:latin typeface="Times New Roman" pitchFamily="18" charset="0"/>
              <a:ea typeface="標楷體" pitchFamily="65" charset="-120"/>
              <a:cs typeface="Times New Roman" pitchFamily="18" charset="0"/>
            </a:endParaRPr>
          </a:p>
        </p:txBody>
      </p:sp>
      <p:sp>
        <p:nvSpPr>
          <p:cNvPr id="25603" name="Rectangle 3"/>
          <p:cNvSpPr>
            <a:spLocks noGrp="1"/>
          </p:cNvSpPr>
          <p:nvPr>
            <p:ph type="body" idx="4294967295"/>
          </p:nvPr>
        </p:nvSpPr>
        <p:spPr>
          <a:xfrm>
            <a:off x="928688" y="1376363"/>
            <a:ext cx="7891462" cy="5410200"/>
          </a:xfrm>
        </p:spPr>
        <p:txBody>
          <a:bodyPr/>
          <a:lstStyle/>
          <a:p>
            <a:pPr eaLnBrk="1" hangingPunct="1"/>
            <a:r>
              <a:rPr lang="en-US" altLang="zh-TW" sz="2400">
                <a:latin typeface="Times New Roman" pitchFamily="18" charset="0"/>
                <a:ea typeface="標楷體" pitchFamily="65" charset="-120"/>
                <a:cs typeface="Times New Roman" pitchFamily="18" charset="0"/>
              </a:rPr>
              <a:t>Session </a:t>
            </a:r>
            <a:r>
              <a:rPr lang="zh-TW" altLang="en-US" sz="2400">
                <a:latin typeface="Times New Roman" pitchFamily="18" charset="0"/>
                <a:ea typeface="標楷體" pitchFamily="65" charset="-120"/>
                <a:cs typeface="Times New Roman" pitchFamily="18" charset="0"/>
              </a:rPr>
              <a:t>將資料寫在</a:t>
            </a:r>
            <a:r>
              <a:rPr lang="zh-TW" altLang="en-US" sz="2400">
                <a:solidFill>
                  <a:srgbClr val="FF0066"/>
                </a:solidFill>
                <a:latin typeface="Times New Roman" pitchFamily="18" charset="0"/>
                <a:ea typeface="標楷體" pitchFamily="65" charset="-120"/>
                <a:cs typeface="Times New Roman" pitchFamily="18" charset="0"/>
              </a:rPr>
              <a:t>伺服器端</a:t>
            </a:r>
            <a:r>
              <a:rPr lang="zh-TW" altLang="en-US" sz="2400">
                <a:latin typeface="Times New Roman" pitchFamily="18" charset="0"/>
                <a:ea typeface="標楷體" pitchFamily="65" charset="-120"/>
                <a:cs typeface="Times New Roman" pitchFamily="18" charset="0"/>
              </a:rPr>
              <a:t>，資料的安全性比較高，但較佔資源。</a:t>
            </a:r>
          </a:p>
          <a:p>
            <a:pPr eaLnBrk="1" hangingPunct="1"/>
            <a:r>
              <a:rPr lang="zh-TW" altLang="en-US" sz="2400">
                <a:latin typeface="Times New Roman" pitchFamily="18" charset="0"/>
                <a:ea typeface="標楷體" pitchFamily="65" charset="-120"/>
                <a:cs typeface="Times New Roman" pitchFamily="18" charset="0"/>
              </a:rPr>
              <a:t>每一個連線都有一個獨立的</a:t>
            </a:r>
            <a:r>
              <a:rPr lang="en-US" altLang="zh-TW" sz="2400">
                <a:latin typeface="Times New Roman" pitchFamily="18" charset="0"/>
                <a:ea typeface="標楷體" pitchFamily="65" charset="-120"/>
                <a:cs typeface="Times New Roman" pitchFamily="18" charset="0"/>
              </a:rPr>
              <a:t>Session </a:t>
            </a:r>
            <a:r>
              <a:rPr lang="zh-TW" altLang="en-US" sz="2400">
                <a:latin typeface="Times New Roman" pitchFamily="18" charset="0"/>
                <a:ea typeface="標楷體" pitchFamily="65" charset="-120"/>
                <a:cs typeface="Times New Roman" pitchFamily="18" charset="0"/>
              </a:rPr>
              <a:t>產生</a:t>
            </a:r>
          </a:p>
          <a:p>
            <a:pPr eaLnBrk="1" hangingPunct="1"/>
            <a:r>
              <a:rPr lang="zh-TW" altLang="en-US" sz="2400">
                <a:latin typeface="Times New Roman" pitchFamily="18" charset="0"/>
                <a:ea typeface="標楷體" pitchFamily="65" charset="-120"/>
                <a:cs typeface="Times New Roman" pitchFamily="18" charset="0"/>
              </a:rPr>
              <a:t>使用者連線進網站後，讀取或寫入 </a:t>
            </a:r>
            <a:r>
              <a:rPr lang="en-US" altLang="zh-TW" sz="2400">
                <a:latin typeface="Times New Roman" pitchFamily="18" charset="0"/>
                <a:ea typeface="標楷體" pitchFamily="65" charset="-120"/>
                <a:cs typeface="Times New Roman" pitchFamily="18" charset="0"/>
              </a:rPr>
              <a:t>Session </a:t>
            </a:r>
            <a:r>
              <a:rPr lang="zh-TW" altLang="en-US" sz="2400">
                <a:latin typeface="Times New Roman" pitchFamily="18" charset="0"/>
                <a:ea typeface="標楷體" pitchFamily="65" charset="-120"/>
                <a:cs typeface="Times New Roman" pitchFamily="18" charset="0"/>
              </a:rPr>
              <a:t>中的資料。</a:t>
            </a:r>
          </a:p>
          <a:p>
            <a:pPr eaLnBrk="1" hangingPunct="1"/>
            <a:r>
              <a:rPr lang="zh-TW" altLang="en-US" sz="2400">
                <a:latin typeface="Times New Roman" pitchFamily="18" charset="0"/>
                <a:ea typeface="標楷體" pitchFamily="65" charset="-120"/>
                <a:cs typeface="Times New Roman" pitchFamily="18" charset="0"/>
              </a:rPr>
              <a:t>為了辨識不同的 </a:t>
            </a:r>
            <a:r>
              <a:rPr lang="en-US" altLang="zh-TW" sz="2400">
                <a:latin typeface="Times New Roman" pitchFamily="18" charset="0"/>
                <a:ea typeface="標楷體" pitchFamily="65" charset="-120"/>
                <a:cs typeface="Times New Roman" pitchFamily="18" charset="0"/>
              </a:rPr>
              <a:t>Session</a:t>
            </a:r>
            <a:r>
              <a:rPr lang="zh-TW" altLang="en-US" sz="2400">
                <a:latin typeface="Times New Roman" pitchFamily="18" charset="0"/>
                <a:ea typeface="標楷體" pitchFamily="65" charset="-120"/>
                <a:cs typeface="Times New Roman" pitchFamily="18" charset="0"/>
              </a:rPr>
              <a:t>，每個</a:t>
            </a:r>
            <a:r>
              <a:rPr lang="en-US" altLang="zh-TW" sz="2400">
                <a:latin typeface="Times New Roman" pitchFamily="18" charset="0"/>
                <a:ea typeface="標楷體" pitchFamily="65" charset="-120"/>
                <a:cs typeface="Times New Roman" pitchFamily="18" charset="0"/>
              </a:rPr>
              <a:t>Session </a:t>
            </a:r>
            <a:r>
              <a:rPr lang="zh-TW" altLang="en-US" sz="2400">
                <a:latin typeface="Times New Roman" pitchFamily="18" charset="0"/>
                <a:ea typeface="標楷體" pitchFamily="65" charset="-120"/>
                <a:cs typeface="Times New Roman" pitchFamily="18" charset="0"/>
              </a:rPr>
              <a:t>都會有一個唯一的編號稱為 </a:t>
            </a:r>
            <a:r>
              <a:rPr lang="en-US" altLang="zh-TW" sz="2400">
                <a:latin typeface="Times New Roman" pitchFamily="18" charset="0"/>
                <a:ea typeface="標楷體" pitchFamily="65" charset="-120"/>
                <a:cs typeface="Times New Roman" pitchFamily="18" charset="0"/>
              </a:rPr>
              <a:t>Session id</a:t>
            </a:r>
            <a:r>
              <a:rPr lang="zh-TW" altLang="en-US" sz="2400">
                <a:latin typeface="Times New Roman" pitchFamily="18" charset="0"/>
                <a:ea typeface="標楷體" pitchFamily="65" charset="-120"/>
                <a:cs typeface="Times New Roman" pitchFamily="18" charset="0"/>
              </a:rPr>
              <a:t>。</a:t>
            </a:r>
          </a:p>
          <a:p>
            <a:pPr eaLnBrk="1" hangingPunct="1"/>
            <a:r>
              <a:rPr lang="en-US" altLang="zh-TW" sz="2400">
                <a:latin typeface="Times New Roman" pitchFamily="18" charset="0"/>
                <a:ea typeface="標楷體" pitchFamily="65" charset="-120"/>
                <a:cs typeface="Times New Roman" pitchFamily="18" charset="0"/>
              </a:rPr>
              <a:t>Session id </a:t>
            </a:r>
            <a:r>
              <a:rPr lang="zh-TW" altLang="en-US" sz="2400">
                <a:latin typeface="Times New Roman" pitchFamily="18" charset="0"/>
                <a:ea typeface="標楷體" pitchFamily="65" charset="-120"/>
                <a:cs typeface="Times New Roman" pitchFamily="18" charset="0"/>
              </a:rPr>
              <a:t>的產生方式有兩種</a:t>
            </a:r>
            <a:r>
              <a:rPr lang="en-US" altLang="zh-TW" sz="2400">
                <a:latin typeface="Times New Roman" pitchFamily="18" charset="0"/>
                <a:ea typeface="標楷體" pitchFamily="65" charset="-120"/>
                <a:cs typeface="Times New Roman" pitchFamily="18" charset="0"/>
              </a:rPr>
              <a:t>, </a:t>
            </a:r>
            <a:r>
              <a:rPr lang="zh-TW" altLang="en-US" sz="2400">
                <a:latin typeface="Times New Roman" pitchFamily="18" charset="0"/>
                <a:ea typeface="標楷體" pitchFamily="65" charset="-120"/>
                <a:cs typeface="Times New Roman" pitchFamily="18" charset="0"/>
              </a:rPr>
              <a:t>分別是</a:t>
            </a:r>
          </a:p>
          <a:p>
            <a:pPr lvl="1" eaLnBrk="1" hangingPunct="1"/>
            <a:r>
              <a:rPr lang="en-US" altLang="zh-TW">
                <a:latin typeface="Times New Roman" pitchFamily="18" charset="0"/>
                <a:ea typeface="標楷體" pitchFamily="65" charset="-120"/>
                <a:cs typeface="Times New Roman" pitchFamily="18" charset="0"/>
              </a:rPr>
              <a:t>Cookie </a:t>
            </a:r>
          </a:p>
          <a:p>
            <a:pPr lvl="1" eaLnBrk="1" hangingPunct="1"/>
            <a:r>
              <a:rPr lang="en-US" altLang="zh-TW">
                <a:latin typeface="Times New Roman" pitchFamily="18" charset="0"/>
                <a:ea typeface="標楷體" pitchFamily="65" charset="-120"/>
                <a:cs typeface="Times New Roman" pitchFamily="18" charset="0"/>
              </a:rPr>
              <a:t>URL </a:t>
            </a:r>
            <a:r>
              <a:rPr lang="zh-TW" altLang="en-US">
                <a:latin typeface="Times New Roman" pitchFamily="18" charset="0"/>
                <a:ea typeface="標楷體" pitchFamily="65" charset="-120"/>
                <a:cs typeface="Times New Roman" pitchFamily="18" charset="0"/>
              </a:rPr>
              <a:t>傳遞</a:t>
            </a:r>
          </a:p>
        </p:txBody>
      </p:sp>
      <p:sp>
        <p:nvSpPr>
          <p:cNvPr id="25604" name="投影片編號版面配置區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fld id="{EB2452C3-BDE6-45CF-9D1E-3377ED292037}" type="slidenum">
              <a:rPr kumimoji="0" lang="zh-TW" altLang="en-US">
                <a:latin typeface="Gill Sans MT" pitchFamily="34" charset="0"/>
                <a:ea typeface="微軟正黑體" pitchFamily="34" charset="-120"/>
              </a:rPr>
              <a:pPr/>
              <a:t>17</a:t>
            </a:fld>
            <a:endParaRPr kumimoji="0" lang="zh-TW" altLang="en-US">
              <a:latin typeface="Gill Sans MT" pitchFamily="34" charset="0"/>
              <a:ea typeface="微軟正黑體" pitchFamily="34" charset="-12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zh-TW" altLang="en-US">
                <a:effectLst/>
                <a:latin typeface="Times New Roman" pitchFamily="18" charset="0"/>
                <a:ea typeface="標楷體" pitchFamily="65" charset="-120"/>
                <a:cs typeface="Times New Roman" pitchFamily="18" charset="0"/>
              </a:rPr>
              <a:t>啟動</a:t>
            </a:r>
            <a:r>
              <a:rPr lang="en-US" altLang="zh-TW">
                <a:effectLst/>
                <a:latin typeface="Times New Roman" pitchFamily="18" charset="0"/>
                <a:ea typeface="標楷體" pitchFamily="65" charset="-120"/>
                <a:cs typeface="Times New Roman" pitchFamily="18" charset="0"/>
              </a:rPr>
              <a:t>Session</a:t>
            </a:r>
            <a:endParaRPr lang="zh-TW" altLang="en-US">
              <a:effectLst/>
              <a:latin typeface="Times New Roman" pitchFamily="18" charset="0"/>
              <a:ea typeface="標楷體" pitchFamily="65" charset="-120"/>
              <a:cs typeface="Times New Roman" pitchFamily="18" charset="0"/>
            </a:endParaRPr>
          </a:p>
        </p:txBody>
      </p:sp>
      <p:sp>
        <p:nvSpPr>
          <p:cNvPr id="26627" name="Rectangle 3"/>
          <p:cNvSpPr>
            <a:spLocks noGrp="1"/>
          </p:cNvSpPr>
          <p:nvPr>
            <p:ph type="body" idx="4294967295"/>
          </p:nvPr>
        </p:nvSpPr>
        <p:spPr>
          <a:xfrm>
            <a:off x="928688" y="1447800"/>
            <a:ext cx="7786687" cy="4624388"/>
          </a:xfrm>
        </p:spPr>
        <p:txBody>
          <a:bodyPr/>
          <a:lstStyle/>
          <a:p>
            <a:pPr eaLnBrk="1" hangingPunct="1">
              <a:lnSpc>
                <a:spcPct val="120000"/>
              </a:lnSpc>
            </a:pPr>
            <a:r>
              <a:rPr lang="zh-TW" altLang="en-US" sz="2400" dirty="0">
                <a:latin typeface="Times New Roman" pitchFamily="18" charset="0"/>
                <a:ea typeface="標楷體" pitchFamily="65" charset="-120"/>
                <a:cs typeface="Times New Roman" pitchFamily="18" charset="0"/>
              </a:rPr>
              <a:t>啟動 </a:t>
            </a:r>
            <a:r>
              <a:rPr lang="en-US" altLang="zh-TW" sz="2400" dirty="0">
                <a:latin typeface="Times New Roman" pitchFamily="18" charset="0"/>
                <a:ea typeface="標楷體" pitchFamily="65" charset="-120"/>
                <a:cs typeface="Times New Roman" pitchFamily="18" charset="0"/>
              </a:rPr>
              <a:t>session </a:t>
            </a:r>
            <a:r>
              <a:rPr lang="zh-TW" altLang="en-US" sz="2400" dirty="0">
                <a:latin typeface="Times New Roman" pitchFamily="18" charset="0"/>
                <a:ea typeface="標楷體" pitchFamily="65" charset="-120"/>
                <a:cs typeface="Times New Roman" pitchFamily="18" charset="0"/>
              </a:rPr>
              <a:t>功能的方式有兩種</a:t>
            </a:r>
            <a:r>
              <a:rPr lang="en-US" altLang="zh-TW" sz="2400" dirty="0">
                <a:latin typeface="Times New Roman" pitchFamily="18" charset="0"/>
                <a:ea typeface="標楷體" pitchFamily="65" charset="-120"/>
                <a:cs typeface="Times New Roman" pitchFamily="18" charset="0"/>
              </a:rPr>
              <a:t>:</a:t>
            </a:r>
          </a:p>
          <a:p>
            <a:pPr lvl="1" eaLnBrk="1" hangingPunct="1">
              <a:lnSpc>
                <a:spcPct val="120000"/>
              </a:lnSpc>
            </a:pPr>
            <a:r>
              <a:rPr lang="en-US" altLang="zh-TW" sz="2400" b="1" dirty="0">
                <a:latin typeface="Times New Roman" pitchFamily="18" charset="0"/>
                <a:ea typeface="標楷體" pitchFamily="65" charset="-120"/>
                <a:cs typeface="Times New Roman" pitchFamily="18" charset="0"/>
              </a:rPr>
              <a:t>php.ini</a:t>
            </a:r>
            <a:r>
              <a:rPr lang="zh-TW" altLang="en-US" sz="2400" b="1" dirty="0">
                <a:latin typeface="Times New Roman" pitchFamily="18" charset="0"/>
                <a:ea typeface="標楷體" pitchFamily="65" charset="-120"/>
                <a:cs typeface="Times New Roman" pitchFamily="18" charset="0"/>
              </a:rPr>
              <a:t>參數設定</a:t>
            </a:r>
            <a:endParaRPr lang="en-US" altLang="zh-TW" sz="2400" b="1" dirty="0">
              <a:latin typeface="Times New Roman" pitchFamily="18" charset="0"/>
              <a:ea typeface="標楷體" pitchFamily="65" charset="-120"/>
              <a:cs typeface="Times New Roman" pitchFamily="18" charset="0"/>
            </a:endParaRPr>
          </a:p>
          <a:p>
            <a:pPr lvl="2" eaLnBrk="1" hangingPunct="1">
              <a:lnSpc>
                <a:spcPct val="120000"/>
              </a:lnSpc>
            </a:pPr>
            <a:r>
              <a:rPr lang="zh-TW" altLang="en-US" dirty="0">
                <a:latin typeface="Times New Roman" pitchFamily="18" charset="0"/>
                <a:ea typeface="標楷體" pitchFamily="65" charset="-120"/>
                <a:cs typeface="Times New Roman" pitchFamily="18" charset="0"/>
              </a:rPr>
              <a:t>參數 </a:t>
            </a:r>
            <a:r>
              <a:rPr lang="en-US" altLang="zh-TW" dirty="0" err="1">
                <a:latin typeface="Times New Roman" pitchFamily="18" charset="0"/>
                <a:ea typeface="標楷體" pitchFamily="65" charset="-120"/>
                <a:cs typeface="Times New Roman" pitchFamily="18" charset="0"/>
              </a:rPr>
              <a:t>session.auto_start</a:t>
            </a:r>
            <a:r>
              <a:rPr lang="en-US" altLang="zh-TW" dirty="0">
                <a:latin typeface="Times New Roman" pitchFamily="18" charset="0"/>
                <a:ea typeface="標楷體" pitchFamily="65" charset="-120"/>
                <a:cs typeface="Times New Roman" pitchFamily="18" charset="0"/>
              </a:rPr>
              <a:t> </a:t>
            </a:r>
            <a:r>
              <a:rPr lang="zh-TW" altLang="en-US" dirty="0">
                <a:latin typeface="Times New Roman" pitchFamily="18" charset="0"/>
                <a:ea typeface="標楷體" pitchFamily="65" charset="-120"/>
                <a:cs typeface="Times New Roman" pitchFamily="18" charset="0"/>
              </a:rPr>
              <a:t>，將此參數改為 </a:t>
            </a:r>
            <a:r>
              <a:rPr lang="en-US" altLang="zh-TW" dirty="0">
                <a:latin typeface="Times New Roman" pitchFamily="18" charset="0"/>
                <a:ea typeface="標楷體" pitchFamily="65" charset="-120"/>
                <a:cs typeface="Times New Roman" pitchFamily="18" charset="0"/>
              </a:rPr>
              <a:t>1</a:t>
            </a:r>
            <a:r>
              <a:rPr lang="zh-TW" altLang="en-US" dirty="0">
                <a:latin typeface="Times New Roman" pitchFamily="18" charset="0"/>
                <a:ea typeface="標楷體" pitchFamily="65" charset="-120"/>
                <a:cs typeface="Times New Roman" pitchFamily="18" charset="0"/>
              </a:rPr>
              <a:t>。 </a:t>
            </a:r>
          </a:p>
          <a:p>
            <a:pPr lvl="1" eaLnBrk="1" hangingPunct="1">
              <a:lnSpc>
                <a:spcPct val="120000"/>
              </a:lnSpc>
            </a:pPr>
            <a:r>
              <a:rPr lang="zh-TW" altLang="en-US" sz="2400" b="1" dirty="0">
                <a:latin typeface="Times New Roman" pitchFamily="18" charset="0"/>
                <a:ea typeface="標楷體" pitchFamily="65" charset="-120"/>
                <a:cs typeface="Times New Roman" pitchFamily="18" charset="0"/>
              </a:rPr>
              <a:t>使用</a:t>
            </a:r>
            <a:r>
              <a:rPr lang="en-US" altLang="zh-TW" sz="2400" b="1" dirty="0" err="1">
                <a:latin typeface="Times New Roman" pitchFamily="18" charset="0"/>
                <a:ea typeface="標楷體" pitchFamily="65" charset="-120"/>
                <a:cs typeface="Times New Roman" pitchFamily="18" charset="0"/>
              </a:rPr>
              <a:t>session_start</a:t>
            </a:r>
            <a:r>
              <a:rPr lang="en-US" altLang="zh-TW" sz="2400" b="1" dirty="0">
                <a:latin typeface="Times New Roman" pitchFamily="18" charset="0"/>
                <a:ea typeface="標楷體" pitchFamily="65" charset="-120"/>
                <a:cs typeface="Times New Roman" pitchFamily="18" charset="0"/>
              </a:rPr>
              <a:t>() </a:t>
            </a:r>
            <a:r>
              <a:rPr lang="zh-TW" altLang="en-US" sz="2400" b="1" dirty="0">
                <a:latin typeface="Times New Roman" pitchFamily="18" charset="0"/>
                <a:ea typeface="標楷體" pitchFamily="65" charset="-120"/>
                <a:cs typeface="Times New Roman" pitchFamily="18" charset="0"/>
              </a:rPr>
              <a:t>函數</a:t>
            </a:r>
            <a:endParaRPr lang="en-US" altLang="zh-TW" sz="2400" b="1" dirty="0">
              <a:latin typeface="Times New Roman" pitchFamily="18" charset="0"/>
              <a:ea typeface="標楷體" pitchFamily="65" charset="-120"/>
              <a:cs typeface="Times New Roman" pitchFamily="18" charset="0"/>
            </a:endParaRPr>
          </a:p>
          <a:p>
            <a:pPr lvl="2" eaLnBrk="1" hangingPunct="1">
              <a:lnSpc>
                <a:spcPct val="120000"/>
              </a:lnSpc>
            </a:pPr>
            <a:r>
              <a:rPr lang="zh-TW" altLang="en-US" dirty="0">
                <a:latin typeface="Times New Roman" pitchFamily="18" charset="0"/>
                <a:ea typeface="標楷體" pitchFamily="65" charset="-120"/>
                <a:cs typeface="Times New Roman" pitchFamily="18" charset="0"/>
              </a:rPr>
              <a:t>較為常用的方式</a:t>
            </a:r>
          </a:p>
          <a:p>
            <a:pPr eaLnBrk="1" hangingPunct="1">
              <a:lnSpc>
                <a:spcPct val="120000"/>
              </a:lnSpc>
            </a:pPr>
            <a:r>
              <a:rPr lang="zh-TW" altLang="en-US" sz="2400" dirty="0">
                <a:latin typeface="Times New Roman" pitchFamily="18" charset="0"/>
                <a:ea typeface="標楷體" pitchFamily="65" charset="-120"/>
                <a:cs typeface="Times New Roman" pitchFamily="18" charset="0"/>
              </a:rPr>
              <a:t>啟動 </a:t>
            </a:r>
            <a:r>
              <a:rPr lang="en-US" altLang="zh-TW" sz="2400" dirty="0">
                <a:latin typeface="Times New Roman" pitchFamily="18" charset="0"/>
                <a:ea typeface="標楷體" pitchFamily="65" charset="-120"/>
                <a:cs typeface="Times New Roman" pitchFamily="18" charset="0"/>
              </a:rPr>
              <a:t>session </a:t>
            </a:r>
            <a:r>
              <a:rPr lang="zh-TW" altLang="en-US" sz="2400" dirty="0">
                <a:latin typeface="Times New Roman" pitchFamily="18" charset="0"/>
                <a:ea typeface="標楷體" pitchFamily="65" charset="-120"/>
                <a:cs typeface="Times New Roman" pitchFamily="18" charset="0"/>
              </a:rPr>
              <a:t>後，伺服器會利用本次連線之 </a:t>
            </a:r>
            <a:r>
              <a:rPr lang="en-US" altLang="zh-TW" sz="2400" dirty="0">
                <a:latin typeface="Times New Roman" pitchFamily="18" charset="0"/>
                <a:ea typeface="標楷體" pitchFamily="65" charset="-120"/>
                <a:cs typeface="Times New Roman" pitchFamily="18" charset="0"/>
              </a:rPr>
              <a:t>session id </a:t>
            </a:r>
            <a:r>
              <a:rPr lang="zh-TW" altLang="en-US" sz="2400" dirty="0">
                <a:latin typeface="Times New Roman" pitchFamily="18" charset="0"/>
                <a:ea typeface="標楷體" pitchFamily="65" charset="-120"/>
                <a:cs typeface="Times New Roman" pitchFamily="18" charset="0"/>
              </a:rPr>
              <a:t>前面加上 </a:t>
            </a:r>
            <a:r>
              <a:rPr lang="en-US" altLang="zh-TW" sz="2400" dirty="0">
                <a:latin typeface="Times New Roman" pitchFamily="18" charset="0"/>
                <a:ea typeface="標楷體" pitchFamily="65" charset="-120"/>
                <a:cs typeface="Times New Roman" pitchFamily="18" charset="0"/>
              </a:rPr>
              <a:t>"</a:t>
            </a:r>
            <a:r>
              <a:rPr lang="en-US" altLang="zh-TW" sz="2400" dirty="0" err="1">
                <a:latin typeface="Times New Roman" pitchFamily="18" charset="0"/>
                <a:ea typeface="標楷體" pitchFamily="65" charset="-120"/>
                <a:cs typeface="Times New Roman" pitchFamily="18" charset="0"/>
              </a:rPr>
              <a:t>sess</a:t>
            </a:r>
            <a:r>
              <a:rPr lang="en-US" altLang="zh-TW" sz="2400" dirty="0">
                <a:latin typeface="Times New Roman" pitchFamily="18" charset="0"/>
                <a:ea typeface="標楷體" pitchFamily="65" charset="-120"/>
                <a:cs typeface="Times New Roman" pitchFamily="18" charset="0"/>
              </a:rPr>
              <a:t>_" </a:t>
            </a:r>
            <a:r>
              <a:rPr lang="zh-TW" altLang="en-US" sz="2400" dirty="0">
                <a:latin typeface="Times New Roman" pitchFamily="18" charset="0"/>
                <a:ea typeface="標楷體" pitchFamily="65" charset="-120"/>
                <a:cs typeface="Times New Roman" pitchFamily="18" charset="0"/>
              </a:rPr>
              <a:t>，組合成一個檔案名稱，用來存放 </a:t>
            </a:r>
            <a:r>
              <a:rPr lang="en-US" altLang="zh-TW" sz="2400" dirty="0">
                <a:latin typeface="Times New Roman" pitchFamily="18" charset="0"/>
                <a:ea typeface="標楷體" pitchFamily="65" charset="-120"/>
                <a:cs typeface="Times New Roman" pitchFamily="18" charset="0"/>
              </a:rPr>
              <a:t>session </a:t>
            </a:r>
            <a:r>
              <a:rPr lang="zh-TW" altLang="en-US" sz="2400" dirty="0">
                <a:latin typeface="Times New Roman" pitchFamily="18" charset="0"/>
                <a:ea typeface="標楷體" pitchFamily="65" charset="-120"/>
                <a:cs typeface="Times New Roman" pitchFamily="18" charset="0"/>
              </a:rPr>
              <a:t>資料。</a:t>
            </a:r>
          </a:p>
        </p:txBody>
      </p:sp>
      <p:sp>
        <p:nvSpPr>
          <p:cNvPr id="26628" name="投影片編號版面配置區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fld id="{8FEF3096-516F-490E-8BC7-00A20905D927}" type="slidenum">
              <a:rPr kumimoji="0" lang="zh-TW" altLang="en-US">
                <a:latin typeface="Gill Sans MT" pitchFamily="34" charset="0"/>
                <a:ea typeface="微軟正黑體" pitchFamily="34" charset="-120"/>
              </a:rPr>
              <a:pPr/>
              <a:t>18</a:t>
            </a:fld>
            <a:endParaRPr kumimoji="0" lang="zh-TW" altLang="en-US">
              <a:latin typeface="Gill Sans MT" pitchFamily="34" charset="0"/>
              <a:ea typeface="微軟正黑體" pitchFamily="34" charset="-12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zh-TW" altLang="en-US">
                <a:effectLst/>
                <a:latin typeface="Times New Roman" pitchFamily="18" charset="0"/>
                <a:ea typeface="標楷體" pitchFamily="65" charset="-120"/>
                <a:cs typeface="Times New Roman" pitchFamily="18" charset="0"/>
              </a:rPr>
              <a:t>存取</a:t>
            </a:r>
            <a:r>
              <a:rPr lang="en-US" altLang="zh-TW">
                <a:effectLst/>
                <a:latin typeface="Times New Roman" pitchFamily="18" charset="0"/>
                <a:ea typeface="標楷體" pitchFamily="65" charset="-120"/>
                <a:cs typeface="Times New Roman" pitchFamily="18" charset="0"/>
              </a:rPr>
              <a:t>Session</a:t>
            </a:r>
            <a:endParaRPr lang="zh-TW" altLang="en-US">
              <a:effectLst/>
              <a:latin typeface="Times New Roman" pitchFamily="18" charset="0"/>
              <a:ea typeface="標楷體" pitchFamily="65" charset="-120"/>
              <a:cs typeface="Times New Roman" pitchFamily="18" charset="0"/>
            </a:endParaRPr>
          </a:p>
        </p:txBody>
      </p:sp>
      <p:sp>
        <p:nvSpPr>
          <p:cNvPr id="27651" name="Rectangle 3"/>
          <p:cNvSpPr>
            <a:spLocks noGrp="1"/>
          </p:cNvSpPr>
          <p:nvPr>
            <p:ph type="body" idx="4294967295"/>
          </p:nvPr>
        </p:nvSpPr>
        <p:spPr>
          <a:xfrm>
            <a:off x="1000125" y="1428750"/>
            <a:ext cx="7818438" cy="4410075"/>
          </a:xfrm>
        </p:spPr>
        <p:txBody>
          <a:bodyPr/>
          <a:lstStyle/>
          <a:p>
            <a:pPr eaLnBrk="1" hangingPunct="1"/>
            <a:r>
              <a:rPr lang="zh-TW" altLang="en-US" sz="2800" dirty="0">
                <a:latin typeface="Times New Roman" pitchFamily="18" charset="0"/>
                <a:ea typeface="標楷體" pitchFamily="65" charset="-120"/>
                <a:cs typeface="Times New Roman" pitchFamily="18" charset="0"/>
              </a:rPr>
              <a:t>存取</a:t>
            </a:r>
            <a:r>
              <a:rPr lang="en-US" altLang="zh-TW" sz="2800" dirty="0">
                <a:latin typeface="Times New Roman" pitchFamily="18" charset="0"/>
                <a:ea typeface="標楷體" pitchFamily="65" charset="-120"/>
                <a:cs typeface="Times New Roman" pitchFamily="18" charset="0"/>
              </a:rPr>
              <a:t>session </a:t>
            </a:r>
            <a:r>
              <a:rPr lang="zh-TW" altLang="en-US" sz="2800" dirty="0">
                <a:latin typeface="Times New Roman" pitchFamily="18" charset="0"/>
                <a:ea typeface="標楷體" pitchFamily="65" charset="-120"/>
                <a:cs typeface="Times New Roman" pitchFamily="18" charset="0"/>
              </a:rPr>
              <a:t>有兩種方式</a:t>
            </a:r>
            <a:r>
              <a:rPr lang="en-US" altLang="zh-TW" sz="2800" dirty="0">
                <a:latin typeface="Times New Roman" pitchFamily="18" charset="0"/>
                <a:ea typeface="標楷體" pitchFamily="65" charset="-120"/>
                <a:cs typeface="Times New Roman" pitchFamily="18" charset="0"/>
              </a:rPr>
              <a:t>:</a:t>
            </a:r>
          </a:p>
          <a:p>
            <a:pPr lvl="1" eaLnBrk="1" hangingPunct="1"/>
            <a:r>
              <a:rPr lang="zh-TW" altLang="en-US" sz="2400" dirty="0">
                <a:solidFill>
                  <a:srgbClr val="00B0F0"/>
                </a:solidFill>
                <a:latin typeface="Times New Roman" pitchFamily="18" charset="0"/>
                <a:ea typeface="標楷體" pitchFamily="65" charset="-120"/>
                <a:cs typeface="Times New Roman" pitchFamily="18" charset="0"/>
              </a:rPr>
              <a:t>利用全域變數設定： </a:t>
            </a:r>
            <a:r>
              <a:rPr lang="en-US" altLang="zh-TW" sz="2400" dirty="0">
                <a:solidFill>
                  <a:srgbClr val="00B0F0"/>
                </a:solidFill>
                <a:latin typeface="Times New Roman" pitchFamily="18" charset="0"/>
                <a:ea typeface="標楷體" pitchFamily="65" charset="-120"/>
                <a:cs typeface="Times New Roman" pitchFamily="18" charset="0"/>
              </a:rPr>
              <a:t>(</a:t>
            </a:r>
            <a:r>
              <a:rPr lang="zh-TW" altLang="en-US" sz="2400" dirty="0">
                <a:solidFill>
                  <a:srgbClr val="00B0F0"/>
                </a:solidFill>
                <a:latin typeface="Times New Roman" pitchFamily="18" charset="0"/>
                <a:ea typeface="標楷體" pitchFamily="65" charset="-120"/>
                <a:cs typeface="Times New Roman" pitchFamily="18" charset="0"/>
              </a:rPr>
              <a:t>不建議</a:t>
            </a:r>
            <a:r>
              <a:rPr lang="en-US" altLang="zh-TW" sz="2400" dirty="0">
                <a:solidFill>
                  <a:srgbClr val="00B0F0"/>
                </a:solidFill>
                <a:latin typeface="Times New Roman" pitchFamily="18" charset="0"/>
                <a:ea typeface="標楷體" pitchFamily="65" charset="-120"/>
                <a:cs typeface="Times New Roman" pitchFamily="18" charset="0"/>
              </a:rPr>
              <a:t>)</a:t>
            </a:r>
          </a:p>
          <a:p>
            <a:pPr lvl="2" eaLnBrk="1" hangingPunct="1"/>
            <a:r>
              <a:rPr lang="zh-TW" altLang="en-US" dirty="0">
                <a:solidFill>
                  <a:srgbClr val="00B0F0"/>
                </a:solidFill>
                <a:latin typeface="Times New Roman" pitchFamily="18" charset="0"/>
                <a:ea typeface="標楷體" pitchFamily="65" charset="-120"/>
                <a:cs typeface="Times New Roman" pitchFamily="18" charset="0"/>
              </a:rPr>
              <a:t>將</a:t>
            </a:r>
            <a:r>
              <a:rPr lang="en-US" altLang="zh-TW" dirty="0">
                <a:solidFill>
                  <a:srgbClr val="00B0F0"/>
                </a:solidFill>
                <a:latin typeface="Times New Roman" pitchFamily="18" charset="0"/>
                <a:ea typeface="標楷體" pitchFamily="65" charset="-120"/>
                <a:cs typeface="Times New Roman" pitchFamily="18" charset="0"/>
              </a:rPr>
              <a:t>php.ini </a:t>
            </a:r>
            <a:r>
              <a:rPr lang="zh-TW" altLang="en-US" dirty="0">
                <a:solidFill>
                  <a:srgbClr val="00B0F0"/>
                </a:solidFill>
                <a:latin typeface="Times New Roman" pitchFamily="18" charset="0"/>
                <a:ea typeface="標楷體" pitchFamily="65" charset="-120"/>
                <a:cs typeface="Times New Roman" pitchFamily="18" charset="0"/>
              </a:rPr>
              <a:t>中的 </a:t>
            </a:r>
            <a:r>
              <a:rPr lang="en-US" altLang="zh-TW" dirty="0" err="1">
                <a:solidFill>
                  <a:srgbClr val="00B0F0"/>
                </a:solidFill>
                <a:latin typeface="Times New Roman" pitchFamily="18" charset="0"/>
                <a:ea typeface="標楷體" pitchFamily="65" charset="-120"/>
                <a:cs typeface="Times New Roman" pitchFamily="18" charset="0"/>
              </a:rPr>
              <a:t>register_globals</a:t>
            </a:r>
            <a:r>
              <a:rPr lang="en-US" altLang="zh-TW" dirty="0">
                <a:solidFill>
                  <a:srgbClr val="00B0F0"/>
                </a:solidFill>
                <a:latin typeface="Times New Roman" pitchFamily="18" charset="0"/>
                <a:ea typeface="標楷體" pitchFamily="65" charset="-120"/>
                <a:cs typeface="Times New Roman" pitchFamily="18" charset="0"/>
              </a:rPr>
              <a:t> </a:t>
            </a:r>
            <a:r>
              <a:rPr lang="zh-TW" altLang="en-US" dirty="0">
                <a:solidFill>
                  <a:srgbClr val="00B0F0"/>
                </a:solidFill>
                <a:latin typeface="Times New Roman" pitchFamily="18" charset="0"/>
                <a:ea typeface="標楷體" pitchFamily="65" charset="-120"/>
                <a:cs typeface="Times New Roman" pitchFamily="18" charset="0"/>
              </a:rPr>
              <a:t>設定為</a:t>
            </a:r>
            <a:r>
              <a:rPr lang="en-US" altLang="zh-TW" dirty="0">
                <a:solidFill>
                  <a:srgbClr val="00B0F0"/>
                </a:solidFill>
                <a:latin typeface="Times New Roman" pitchFamily="18" charset="0"/>
                <a:ea typeface="標楷體" pitchFamily="65" charset="-120"/>
                <a:cs typeface="Times New Roman" pitchFamily="18" charset="0"/>
              </a:rPr>
              <a:t>enable</a:t>
            </a:r>
          </a:p>
          <a:p>
            <a:pPr lvl="2" eaLnBrk="1" hangingPunct="1"/>
            <a:endParaRPr lang="en-US" altLang="zh-TW" sz="2000" dirty="0">
              <a:latin typeface="Times New Roman" pitchFamily="18" charset="0"/>
              <a:ea typeface="標楷體" pitchFamily="65" charset="-120"/>
              <a:cs typeface="Times New Roman" pitchFamily="18" charset="0"/>
            </a:endParaRPr>
          </a:p>
          <a:p>
            <a:pPr lvl="1" eaLnBrk="1" hangingPunct="1"/>
            <a:r>
              <a:rPr lang="zh-TW" altLang="en-US" sz="2400" dirty="0">
                <a:latin typeface="Times New Roman" pitchFamily="18" charset="0"/>
                <a:ea typeface="標楷體" pitchFamily="65" charset="-120"/>
                <a:cs typeface="Times New Roman" pitchFamily="18" charset="0"/>
              </a:rPr>
              <a:t>建議使用 </a:t>
            </a:r>
            <a:r>
              <a:rPr lang="en-US" altLang="zh-TW" sz="2400" dirty="0">
                <a:latin typeface="Times New Roman" pitchFamily="18" charset="0"/>
                <a:ea typeface="標楷體" pitchFamily="65" charset="-120"/>
                <a:cs typeface="Times New Roman" pitchFamily="18" charset="0"/>
              </a:rPr>
              <a:t>$_SESSION['</a:t>
            </a:r>
            <a:r>
              <a:rPr lang="zh-TW" altLang="en-US" sz="2400" dirty="0">
                <a:latin typeface="Times New Roman" pitchFamily="18" charset="0"/>
                <a:ea typeface="標楷體" pitchFamily="65" charset="-120"/>
                <a:cs typeface="Times New Roman" pitchFamily="18" charset="0"/>
              </a:rPr>
              <a:t>變數名稱</a:t>
            </a:r>
            <a:r>
              <a:rPr lang="en-US" altLang="zh-TW" sz="2400" dirty="0">
                <a:latin typeface="Times New Roman" pitchFamily="18" charset="0"/>
                <a:ea typeface="標楷體" pitchFamily="65" charset="-120"/>
                <a:cs typeface="Times New Roman" pitchFamily="18" charset="0"/>
              </a:rPr>
              <a:t>']</a:t>
            </a:r>
          </a:p>
          <a:p>
            <a:pPr lvl="1" eaLnBrk="1" hangingPunct="1"/>
            <a:endParaRPr lang="en-US" altLang="zh-TW" sz="2400" dirty="0">
              <a:latin typeface="Times New Roman" pitchFamily="18" charset="0"/>
              <a:ea typeface="標楷體" pitchFamily="65" charset="-120"/>
              <a:cs typeface="Times New Roman" pitchFamily="18" charset="0"/>
            </a:endParaRPr>
          </a:p>
          <a:p>
            <a:pPr eaLnBrk="1" hangingPunct="1"/>
            <a:r>
              <a:rPr lang="zh-TW" altLang="en-US" sz="2800" dirty="0">
                <a:latin typeface="Times New Roman" pitchFamily="18" charset="0"/>
                <a:ea typeface="標楷體" pitchFamily="65" charset="-120"/>
                <a:cs typeface="Times New Roman" pitchFamily="18" charset="0"/>
              </a:rPr>
              <a:t>儲存的</a:t>
            </a:r>
            <a:r>
              <a:rPr lang="en-US" altLang="zh-TW" sz="2800" dirty="0">
                <a:latin typeface="Times New Roman" pitchFamily="18" charset="0"/>
                <a:ea typeface="標楷體" pitchFamily="65" charset="-120"/>
                <a:cs typeface="Times New Roman" pitchFamily="18" charset="0"/>
              </a:rPr>
              <a:t>session </a:t>
            </a:r>
            <a:r>
              <a:rPr lang="zh-TW" altLang="en-US" sz="2800" dirty="0">
                <a:latin typeface="Times New Roman" pitchFamily="18" charset="0"/>
                <a:ea typeface="標楷體" pitchFamily="65" charset="-120"/>
                <a:cs typeface="Times New Roman" pitchFamily="18" charset="0"/>
              </a:rPr>
              <a:t>會放置於「</a:t>
            </a:r>
            <a:r>
              <a:rPr lang="en-US" altLang="zh-TW" sz="2800" dirty="0">
                <a:latin typeface="Times New Roman" pitchFamily="18" charset="0"/>
                <a:ea typeface="標楷體" pitchFamily="65" charset="-120"/>
                <a:cs typeface="Times New Roman" pitchFamily="18" charset="0"/>
              </a:rPr>
              <a:t>php.ini</a:t>
            </a:r>
            <a:r>
              <a:rPr lang="zh-TW" altLang="en-US" sz="2800" dirty="0">
                <a:latin typeface="Times New Roman" pitchFamily="18" charset="0"/>
                <a:ea typeface="標楷體" pitchFamily="65" charset="-120"/>
                <a:cs typeface="Times New Roman" pitchFamily="18" charset="0"/>
              </a:rPr>
              <a:t>」檔案中 </a:t>
            </a:r>
            <a:r>
              <a:rPr lang="en-US" altLang="zh-TW" sz="2800" dirty="0" err="1">
                <a:latin typeface="Times New Roman" pitchFamily="18" charset="0"/>
                <a:ea typeface="標楷體" pitchFamily="65" charset="-120"/>
                <a:cs typeface="Times New Roman" pitchFamily="18" charset="0"/>
              </a:rPr>
              <a:t>session.save_path</a:t>
            </a:r>
            <a:r>
              <a:rPr lang="en-US" altLang="zh-TW" sz="2800" dirty="0">
                <a:latin typeface="Times New Roman" pitchFamily="18" charset="0"/>
                <a:ea typeface="標楷體" pitchFamily="65" charset="-120"/>
                <a:cs typeface="Times New Roman" pitchFamily="18" charset="0"/>
              </a:rPr>
              <a:t> </a:t>
            </a:r>
            <a:r>
              <a:rPr lang="zh-TW" altLang="en-US" sz="2800" dirty="0">
                <a:latin typeface="Times New Roman" pitchFamily="18" charset="0"/>
                <a:ea typeface="標楷體" pitchFamily="65" charset="-120"/>
                <a:cs typeface="Times New Roman" pitchFamily="18" charset="0"/>
              </a:rPr>
              <a:t>所指定的目錄下找到。</a:t>
            </a:r>
          </a:p>
        </p:txBody>
      </p:sp>
      <p:sp>
        <p:nvSpPr>
          <p:cNvPr id="27652" name="投影片編號版面配置區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fld id="{57288477-3625-4246-BB59-595769D2DBF7}" type="slidenum">
              <a:rPr kumimoji="0" lang="zh-TW" altLang="en-US">
                <a:latin typeface="Gill Sans MT" pitchFamily="34" charset="0"/>
                <a:ea typeface="微軟正黑體" pitchFamily="34" charset="-120"/>
              </a:rPr>
              <a:pPr/>
              <a:t>19</a:t>
            </a:fld>
            <a:endParaRPr kumimoji="0" lang="zh-TW" altLang="en-US">
              <a:latin typeface="Gill Sans MT" pitchFamily="34" charset="0"/>
              <a:ea typeface="微軟正黑體" pitchFamily="34" charset="-12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zh-TW" altLang="en-US">
                <a:effectLst/>
                <a:latin typeface="Times New Roman" pitchFamily="18" charset="0"/>
                <a:ea typeface="標楷體" pitchFamily="65" charset="-120"/>
                <a:cs typeface="Times New Roman" pitchFamily="18" charset="0"/>
              </a:rPr>
              <a:t>關於 </a:t>
            </a:r>
            <a:r>
              <a:rPr lang="en-US" altLang="zh-TW">
                <a:effectLst/>
                <a:latin typeface="Times New Roman" pitchFamily="18" charset="0"/>
                <a:ea typeface="標楷體" pitchFamily="65" charset="-120"/>
                <a:cs typeface="Times New Roman" pitchFamily="18" charset="0"/>
              </a:rPr>
              <a:t>Cookie </a:t>
            </a:r>
            <a:r>
              <a:rPr lang="zh-TW" altLang="en-US">
                <a:effectLst/>
                <a:latin typeface="Times New Roman" pitchFamily="18" charset="0"/>
                <a:ea typeface="標楷體" pitchFamily="65" charset="-120"/>
                <a:cs typeface="Times New Roman" pitchFamily="18" charset="0"/>
              </a:rPr>
              <a:t>與 </a:t>
            </a:r>
            <a:r>
              <a:rPr lang="en-US" altLang="zh-TW">
                <a:effectLst/>
                <a:latin typeface="Times New Roman" pitchFamily="18" charset="0"/>
                <a:ea typeface="標楷體" pitchFamily="65" charset="-120"/>
                <a:cs typeface="Times New Roman" pitchFamily="18" charset="0"/>
              </a:rPr>
              <a:t>Session</a:t>
            </a:r>
            <a:endParaRPr lang="zh-TW" altLang="en-US">
              <a:effectLst/>
              <a:latin typeface="Times New Roman" pitchFamily="18" charset="0"/>
              <a:ea typeface="標楷體" pitchFamily="65" charset="-120"/>
              <a:cs typeface="Times New Roman" pitchFamily="18" charset="0"/>
            </a:endParaRPr>
          </a:p>
        </p:txBody>
      </p:sp>
      <p:sp>
        <p:nvSpPr>
          <p:cNvPr id="10243" name="Rectangle 3"/>
          <p:cNvSpPr>
            <a:spLocks noGrp="1"/>
          </p:cNvSpPr>
          <p:nvPr>
            <p:ph type="body" idx="4294967295"/>
          </p:nvPr>
        </p:nvSpPr>
        <p:spPr>
          <a:xfrm>
            <a:off x="1042988" y="1412875"/>
            <a:ext cx="7499350" cy="4800600"/>
          </a:xfrm>
        </p:spPr>
        <p:txBody>
          <a:bodyPr/>
          <a:lstStyle/>
          <a:p>
            <a:pPr eaLnBrk="1" hangingPunct="1">
              <a:lnSpc>
                <a:spcPct val="150000"/>
              </a:lnSpc>
            </a:pPr>
            <a:r>
              <a:rPr lang="zh-TW" altLang="en-US" sz="2700">
                <a:latin typeface="Times New Roman" pitchFamily="18" charset="0"/>
                <a:ea typeface="標楷體" pitchFamily="65" charset="-120"/>
                <a:cs typeface="Times New Roman" pitchFamily="18" charset="0"/>
              </a:rPr>
              <a:t>使用者在瀏覽網頁時並不是一直與伺服器保持在連線的狀態下，事實上當瀏覽者送出需求到伺服器端處理後將結果回傳顯示，就已經結束與伺服器的連線。</a:t>
            </a:r>
            <a:endParaRPr lang="en-US" altLang="zh-TW" sz="2700">
              <a:latin typeface="Times New Roman" pitchFamily="18" charset="0"/>
              <a:ea typeface="標楷體" pitchFamily="65" charset="-120"/>
              <a:cs typeface="Times New Roman" pitchFamily="18" charset="0"/>
            </a:endParaRPr>
          </a:p>
          <a:p>
            <a:pPr eaLnBrk="1" hangingPunct="1">
              <a:lnSpc>
                <a:spcPct val="150000"/>
              </a:lnSpc>
            </a:pPr>
            <a:r>
              <a:rPr lang="zh-TW" altLang="en-US" sz="2700">
                <a:latin typeface="Times New Roman" pitchFamily="18" charset="0"/>
                <a:ea typeface="標楷體" pitchFamily="65" charset="-120"/>
                <a:cs typeface="Times New Roman" pitchFamily="18" charset="0"/>
              </a:rPr>
              <a:t>當需要新資料或是更新顯示內容時，都必須重新載入頁面或是重新送出需求。</a:t>
            </a:r>
            <a:endParaRPr lang="en-US" altLang="zh-TW" sz="2700">
              <a:latin typeface="Times New Roman" pitchFamily="18" charset="0"/>
              <a:ea typeface="標楷體" pitchFamily="65" charset="-120"/>
              <a:cs typeface="Times New Roman" pitchFamily="18" charset="0"/>
            </a:endParaRPr>
          </a:p>
          <a:p>
            <a:pPr eaLnBrk="1" hangingPunct="1">
              <a:lnSpc>
                <a:spcPct val="150000"/>
              </a:lnSpc>
            </a:pPr>
            <a:r>
              <a:rPr lang="en-US" altLang="zh-TW" sz="2700" b="1">
                <a:latin typeface="Times New Roman" pitchFamily="18" charset="0"/>
                <a:ea typeface="標楷體" pitchFamily="65" charset="-120"/>
                <a:cs typeface="Times New Roman" pitchFamily="18" charset="0"/>
              </a:rPr>
              <a:t>HTTP </a:t>
            </a:r>
            <a:r>
              <a:rPr lang="zh-TW" altLang="en-US" sz="2700" b="1">
                <a:latin typeface="Times New Roman" pitchFamily="18" charset="0"/>
                <a:ea typeface="標楷體" pitchFamily="65" charset="-120"/>
                <a:cs typeface="Times New Roman" pitchFamily="18" charset="0"/>
              </a:rPr>
              <a:t>之無狀態</a:t>
            </a:r>
            <a:r>
              <a:rPr lang="en-US" altLang="zh-TW" sz="2700" b="1">
                <a:latin typeface="Times New Roman" pitchFamily="18" charset="0"/>
                <a:ea typeface="標楷體" pitchFamily="65" charset="-120"/>
                <a:cs typeface="Times New Roman" pitchFamily="18" charset="0"/>
              </a:rPr>
              <a:t>(Stateless)</a:t>
            </a:r>
            <a:r>
              <a:rPr lang="zh-TW" altLang="en-US" sz="2700" b="1">
                <a:latin typeface="Times New Roman" pitchFamily="18" charset="0"/>
                <a:ea typeface="標楷體" pitchFamily="65" charset="-120"/>
                <a:cs typeface="Times New Roman" pitchFamily="18" charset="0"/>
              </a:rPr>
              <a:t>特性</a:t>
            </a:r>
          </a:p>
          <a:p>
            <a:pPr eaLnBrk="1" hangingPunct="1"/>
            <a:endParaRPr lang="zh-TW" altLang="en-US" sz="2800">
              <a:latin typeface="Times New Roman" pitchFamily="18" charset="0"/>
              <a:ea typeface="標楷體" pitchFamily="65" charset="-120"/>
              <a:cs typeface="Times New Roman" pitchFamily="18" charset="0"/>
            </a:endParaRPr>
          </a:p>
        </p:txBody>
      </p:sp>
      <p:sp>
        <p:nvSpPr>
          <p:cNvPr id="10244" name="投影片編號版面配置區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fld id="{E4DD1255-8462-4889-BE99-FC4E7C605100}" type="slidenum">
              <a:rPr kumimoji="0">
                <a:latin typeface="Gill Sans MT" pitchFamily="34" charset="0"/>
                <a:ea typeface="微軟正黑體" pitchFamily="34" charset="-120"/>
              </a:rPr>
              <a:pPr/>
              <a:t>2</a:t>
            </a:fld>
            <a:endParaRPr kumimoji="0">
              <a:latin typeface="Gill Sans MT" pitchFamily="34" charset="0"/>
              <a:ea typeface="微軟正黑體" pitchFamily="34" charset="-12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p:cNvSpPr>
          <p:nvPr>
            <p:ph type="body" idx="4294967295"/>
          </p:nvPr>
        </p:nvSpPr>
        <p:spPr>
          <a:xfrm>
            <a:off x="1403350" y="260350"/>
            <a:ext cx="7499350" cy="6264275"/>
          </a:xfrm>
        </p:spPr>
        <p:txBody>
          <a:bodyPr/>
          <a:lstStyle/>
          <a:p>
            <a:pPr eaLnBrk="1" hangingPunct="1">
              <a:lnSpc>
                <a:spcPct val="90000"/>
              </a:lnSpc>
            </a:pPr>
            <a:r>
              <a:rPr lang="en-US" altLang="zh-TW" dirty="0">
                <a:latin typeface="Times New Roman" pitchFamily="18" charset="0"/>
                <a:ea typeface="標楷體" pitchFamily="65" charset="-120"/>
                <a:cs typeface="Times New Roman" pitchFamily="18" charset="0"/>
              </a:rPr>
              <a:t>Session </a:t>
            </a:r>
            <a:r>
              <a:rPr lang="zh-TW" altLang="en-US" dirty="0">
                <a:latin typeface="Times New Roman" pitchFamily="18" charset="0"/>
                <a:ea typeface="標楷體" pitchFamily="65" charset="-120"/>
                <a:cs typeface="Times New Roman" pitchFamily="18" charset="0"/>
              </a:rPr>
              <a:t>範例</a:t>
            </a:r>
          </a:p>
        </p:txBody>
      </p:sp>
      <p:sp>
        <p:nvSpPr>
          <p:cNvPr id="41988" name="Text Box 4"/>
          <p:cNvSpPr txBox="1">
            <a:spLocks noChangeArrowheads="1"/>
          </p:cNvSpPr>
          <p:nvPr/>
        </p:nvSpPr>
        <p:spPr bwMode="auto">
          <a:xfrm>
            <a:off x="357158" y="857232"/>
            <a:ext cx="4429156" cy="57150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spAutoFit/>
          </a:bodyPr>
          <a:lstStyle/>
          <a:p>
            <a:pPr eaLnBrk="1" hangingPunct="1">
              <a:defRPr/>
            </a:pPr>
            <a:r>
              <a:rPr lang="en-US" altLang="zh-TW" sz="1600" dirty="0">
                <a:latin typeface="Times New Roman" pitchFamily="18" charset="0"/>
              </a:rPr>
              <a:t>1: &lt;?</a:t>
            </a:r>
            <a:r>
              <a:rPr lang="en-US" altLang="zh-TW" sz="1600" dirty="0" err="1">
                <a:latin typeface="Times New Roman" pitchFamily="18" charset="0"/>
              </a:rPr>
              <a:t>php</a:t>
            </a:r>
            <a:endParaRPr lang="en-US" altLang="zh-TW" sz="1600" dirty="0">
              <a:latin typeface="Times New Roman" pitchFamily="18" charset="0"/>
            </a:endParaRPr>
          </a:p>
          <a:p>
            <a:pPr eaLnBrk="1" hangingPunct="1">
              <a:defRPr/>
            </a:pPr>
            <a:r>
              <a:rPr lang="en-US" altLang="zh-TW" sz="1600" dirty="0">
                <a:latin typeface="Times New Roman" pitchFamily="18" charset="0"/>
              </a:rPr>
              <a:t>2:    </a:t>
            </a:r>
            <a:r>
              <a:rPr lang="en-US" altLang="zh-TW" sz="1600" dirty="0" err="1">
                <a:latin typeface="Times New Roman" pitchFamily="18" charset="0"/>
              </a:rPr>
              <a:t>session_start</a:t>
            </a:r>
            <a:r>
              <a:rPr lang="en-US" altLang="zh-TW" sz="1600" dirty="0">
                <a:latin typeface="Times New Roman" pitchFamily="18" charset="0"/>
              </a:rPr>
              <a:t>();</a:t>
            </a:r>
          </a:p>
          <a:p>
            <a:pPr eaLnBrk="1" hangingPunct="1">
              <a:defRPr/>
            </a:pPr>
            <a:r>
              <a:rPr lang="en-US" altLang="zh-TW" sz="1600" dirty="0">
                <a:latin typeface="Times New Roman" pitchFamily="18" charset="0"/>
              </a:rPr>
              <a:t>3:    </a:t>
            </a:r>
            <a:r>
              <a:rPr lang="en-US" altLang="zh-TW" sz="1600" dirty="0">
                <a:solidFill>
                  <a:schemeClr val="tx1">
                    <a:lumMod val="50000"/>
                    <a:lumOff val="50000"/>
                  </a:schemeClr>
                </a:solidFill>
                <a:latin typeface="Times New Roman" pitchFamily="18" charset="0"/>
              </a:rPr>
              <a:t>// </a:t>
            </a:r>
            <a:r>
              <a:rPr lang="en-US" altLang="zh-TW" sz="1600" dirty="0" err="1">
                <a:solidFill>
                  <a:schemeClr val="tx1">
                    <a:lumMod val="50000"/>
                    <a:lumOff val="50000"/>
                  </a:schemeClr>
                </a:solidFill>
                <a:latin typeface="Times New Roman" pitchFamily="18" charset="0"/>
              </a:rPr>
              <a:t>session_register</a:t>
            </a:r>
            <a:r>
              <a:rPr lang="en-US" altLang="zh-TW" sz="1600" dirty="0">
                <a:solidFill>
                  <a:schemeClr val="tx1">
                    <a:lumMod val="50000"/>
                    <a:lumOff val="50000"/>
                  </a:schemeClr>
                </a:solidFill>
                <a:latin typeface="Times New Roman" pitchFamily="18" charset="0"/>
              </a:rPr>
              <a:t>("A"); </a:t>
            </a:r>
            <a:r>
              <a:rPr lang="zh-TW" altLang="en-US" sz="1600" dirty="0">
                <a:solidFill>
                  <a:schemeClr val="tx1">
                    <a:lumMod val="50000"/>
                    <a:lumOff val="50000"/>
                  </a:schemeClr>
                </a:solidFill>
                <a:latin typeface="Times New Roman" pitchFamily="18" charset="0"/>
              </a:rPr>
              <a:t>舊版</a:t>
            </a:r>
            <a:r>
              <a:rPr lang="en-US" altLang="zh-TW" sz="1600" dirty="0" err="1">
                <a:solidFill>
                  <a:schemeClr val="tx1">
                    <a:lumMod val="50000"/>
                    <a:lumOff val="50000"/>
                  </a:schemeClr>
                </a:solidFill>
                <a:latin typeface="Times New Roman" pitchFamily="18" charset="0"/>
              </a:rPr>
              <a:t>php</a:t>
            </a:r>
            <a:endParaRPr lang="en-US" altLang="zh-TW" sz="1600" dirty="0">
              <a:solidFill>
                <a:schemeClr val="tx1">
                  <a:lumMod val="50000"/>
                  <a:lumOff val="50000"/>
                </a:schemeClr>
              </a:solidFill>
              <a:latin typeface="Times New Roman" pitchFamily="18" charset="0"/>
            </a:endParaRPr>
          </a:p>
          <a:p>
            <a:pPr eaLnBrk="1" hangingPunct="1">
              <a:defRPr/>
            </a:pPr>
            <a:r>
              <a:rPr lang="en-US" altLang="zh-TW" sz="1600" dirty="0">
                <a:solidFill>
                  <a:schemeClr val="tx1">
                    <a:lumMod val="50000"/>
                    <a:lumOff val="50000"/>
                  </a:schemeClr>
                </a:solidFill>
                <a:latin typeface="Times New Roman" pitchFamily="18" charset="0"/>
              </a:rPr>
              <a:t>4:    // </a:t>
            </a:r>
            <a:r>
              <a:rPr lang="en-US" altLang="zh-TW" sz="1600" dirty="0" err="1">
                <a:solidFill>
                  <a:schemeClr val="tx1">
                    <a:lumMod val="50000"/>
                    <a:lumOff val="50000"/>
                  </a:schemeClr>
                </a:solidFill>
                <a:latin typeface="Times New Roman" pitchFamily="18" charset="0"/>
              </a:rPr>
              <a:t>session_register</a:t>
            </a:r>
            <a:r>
              <a:rPr lang="en-US" altLang="zh-TW" sz="1600" dirty="0">
                <a:solidFill>
                  <a:schemeClr val="tx1">
                    <a:lumMod val="50000"/>
                    <a:lumOff val="50000"/>
                  </a:schemeClr>
                </a:solidFill>
                <a:latin typeface="Times New Roman" pitchFamily="18" charset="0"/>
              </a:rPr>
              <a:t>("B"); </a:t>
            </a:r>
            <a:r>
              <a:rPr lang="zh-TW" altLang="en-US" sz="1600" dirty="0">
                <a:solidFill>
                  <a:schemeClr val="tx1">
                    <a:lumMod val="50000"/>
                    <a:lumOff val="50000"/>
                  </a:schemeClr>
                </a:solidFill>
                <a:latin typeface="Times New Roman" pitchFamily="18" charset="0"/>
              </a:rPr>
              <a:t>舊版</a:t>
            </a:r>
            <a:r>
              <a:rPr lang="en-US" altLang="zh-TW" sz="1600" dirty="0" err="1">
                <a:solidFill>
                  <a:schemeClr val="tx1">
                    <a:lumMod val="50000"/>
                    <a:lumOff val="50000"/>
                  </a:schemeClr>
                </a:solidFill>
                <a:latin typeface="Times New Roman" pitchFamily="18" charset="0"/>
              </a:rPr>
              <a:t>php</a:t>
            </a:r>
            <a:endParaRPr lang="en-US" altLang="zh-TW" sz="1600" dirty="0">
              <a:solidFill>
                <a:schemeClr val="tx1">
                  <a:lumMod val="50000"/>
                  <a:lumOff val="50000"/>
                </a:schemeClr>
              </a:solidFill>
              <a:latin typeface="Times New Roman" pitchFamily="18" charset="0"/>
            </a:endParaRPr>
          </a:p>
          <a:p>
            <a:pPr eaLnBrk="1" hangingPunct="1">
              <a:defRPr/>
            </a:pPr>
            <a:r>
              <a:rPr lang="en-US" altLang="zh-TW" sz="1600" dirty="0">
                <a:latin typeface="Times New Roman" pitchFamily="18" charset="0"/>
              </a:rPr>
              <a:t>5:    $_SESSION['A']=10;</a:t>
            </a:r>
          </a:p>
          <a:p>
            <a:pPr eaLnBrk="1" hangingPunct="1">
              <a:defRPr/>
            </a:pPr>
            <a:r>
              <a:rPr lang="en-US" altLang="zh-TW" sz="1600" dirty="0">
                <a:latin typeface="Times New Roman" pitchFamily="18" charset="0"/>
              </a:rPr>
              <a:t>6:    $_SESSION['B']="Hello My ";</a:t>
            </a:r>
          </a:p>
          <a:p>
            <a:pPr eaLnBrk="1" hangingPunct="1">
              <a:defRPr/>
            </a:pPr>
            <a:r>
              <a:rPr lang="en-US" altLang="zh-TW" sz="1600" dirty="0">
                <a:latin typeface="Times New Roman" pitchFamily="18" charset="0"/>
              </a:rPr>
              <a:t>7: ?&gt;</a:t>
            </a:r>
          </a:p>
          <a:p>
            <a:pPr eaLnBrk="1" hangingPunct="1">
              <a:defRPr/>
            </a:pPr>
            <a:r>
              <a:rPr lang="en-US" altLang="zh-TW" sz="1600" dirty="0">
                <a:latin typeface="Times New Roman" pitchFamily="18" charset="0"/>
              </a:rPr>
              <a:t>8: &lt;html&gt;</a:t>
            </a:r>
          </a:p>
          <a:p>
            <a:pPr eaLnBrk="1" hangingPunct="1">
              <a:defRPr/>
            </a:pPr>
            <a:r>
              <a:rPr lang="en-US" altLang="zh-TW" sz="1600" dirty="0">
                <a:latin typeface="Times New Roman" pitchFamily="18" charset="0"/>
              </a:rPr>
              <a:t>9: &lt;title&gt;Session</a:t>
            </a:r>
            <a:r>
              <a:rPr lang="zh-TW" altLang="en-US" sz="1600" dirty="0">
                <a:latin typeface="Times New Roman" pitchFamily="18" charset="0"/>
              </a:rPr>
              <a:t>測試</a:t>
            </a:r>
            <a:r>
              <a:rPr lang="en-US" altLang="zh-TW" sz="1600" dirty="0">
                <a:latin typeface="Times New Roman" pitchFamily="18" charset="0"/>
              </a:rPr>
              <a:t>&lt;/title&gt;</a:t>
            </a:r>
          </a:p>
          <a:p>
            <a:pPr eaLnBrk="1" hangingPunct="1">
              <a:defRPr/>
            </a:pPr>
            <a:r>
              <a:rPr lang="en-US" altLang="zh-TW" sz="1600" dirty="0">
                <a:latin typeface="Times New Roman" pitchFamily="18" charset="0"/>
              </a:rPr>
              <a:t>10: &lt;body&gt;</a:t>
            </a:r>
          </a:p>
          <a:p>
            <a:pPr eaLnBrk="1" hangingPunct="1">
              <a:defRPr/>
            </a:pPr>
            <a:r>
              <a:rPr lang="en-US" altLang="zh-TW" sz="1600" dirty="0">
                <a:latin typeface="Times New Roman" pitchFamily="18" charset="0"/>
              </a:rPr>
              <a:t>11: &lt;?</a:t>
            </a:r>
            <a:r>
              <a:rPr lang="en-US" altLang="zh-TW" sz="1600" dirty="0" err="1">
                <a:latin typeface="Times New Roman" pitchFamily="18" charset="0"/>
              </a:rPr>
              <a:t>php</a:t>
            </a:r>
            <a:endParaRPr lang="en-US" altLang="zh-TW" sz="1600" dirty="0">
              <a:latin typeface="Times New Roman" pitchFamily="18" charset="0"/>
            </a:endParaRPr>
          </a:p>
          <a:p>
            <a:pPr eaLnBrk="1" hangingPunct="1">
              <a:defRPr/>
            </a:pPr>
            <a:r>
              <a:rPr lang="en-US" altLang="zh-TW" sz="1600" dirty="0">
                <a:latin typeface="Times New Roman" pitchFamily="18" charset="0"/>
              </a:rPr>
              <a:t>12:     echo "Session ID = " . </a:t>
            </a:r>
            <a:r>
              <a:rPr lang="en-US" altLang="zh-TW" sz="1600" dirty="0" err="1">
                <a:latin typeface="Times New Roman" pitchFamily="18" charset="0"/>
              </a:rPr>
              <a:t>session_id</a:t>
            </a:r>
            <a:r>
              <a:rPr lang="en-US" altLang="zh-TW" sz="1600" dirty="0">
                <a:latin typeface="Times New Roman" pitchFamily="18" charset="0"/>
              </a:rPr>
              <a:t>() . "&lt;p&gt;";</a:t>
            </a:r>
          </a:p>
          <a:p>
            <a:pPr eaLnBrk="1" hangingPunct="1">
              <a:defRPr/>
            </a:pPr>
            <a:r>
              <a:rPr lang="en-US" altLang="zh-TW" sz="1600" dirty="0">
                <a:latin typeface="Times New Roman" pitchFamily="18" charset="0"/>
              </a:rPr>
              <a:t>13:     echo "</a:t>
            </a:r>
            <a:r>
              <a:rPr lang="zh-TW" altLang="en-US" sz="1600" dirty="0">
                <a:latin typeface="Times New Roman" pitchFamily="18" charset="0"/>
              </a:rPr>
              <a:t>運算前 </a:t>
            </a:r>
            <a:r>
              <a:rPr lang="en-US" altLang="zh-TW" sz="1600" dirty="0">
                <a:latin typeface="Times New Roman" pitchFamily="18" charset="0"/>
              </a:rPr>
              <a:t>&lt;</a:t>
            </a:r>
            <a:r>
              <a:rPr lang="en-US" altLang="zh-TW" sz="1600" dirty="0" err="1">
                <a:latin typeface="Times New Roman" pitchFamily="18" charset="0"/>
              </a:rPr>
              <a:t>br</a:t>
            </a:r>
            <a:r>
              <a:rPr lang="en-US" altLang="zh-TW" sz="1600" dirty="0">
                <a:latin typeface="Times New Roman" pitchFamily="18" charset="0"/>
              </a:rPr>
              <a:t>&gt;";</a:t>
            </a:r>
          </a:p>
          <a:p>
            <a:pPr eaLnBrk="1" hangingPunct="1">
              <a:defRPr/>
            </a:pPr>
            <a:r>
              <a:rPr lang="en-US" altLang="zh-TW" sz="1600" dirty="0">
                <a:latin typeface="Times New Roman" pitchFamily="18" charset="0"/>
              </a:rPr>
              <a:t>14:     echo "A = " . $_SESSION['A'] . "&lt;</a:t>
            </a:r>
            <a:r>
              <a:rPr lang="en-US" altLang="zh-TW" sz="1600" dirty="0" err="1">
                <a:latin typeface="Times New Roman" pitchFamily="18" charset="0"/>
              </a:rPr>
              <a:t>br</a:t>
            </a:r>
            <a:r>
              <a:rPr lang="en-US" altLang="zh-TW" sz="1600" dirty="0">
                <a:latin typeface="Times New Roman" pitchFamily="18" charset="0"/>
              </a:rPr>
              <a:t>&gt;";</a:t>
            </a:r>
          </a:p>
          <a:p>
            <a:pPr eaLnBrk="1" hangingPunct="1">
              <a:defRPr/>
            </a:pPr>
            <a:r>
              <a:rPr lang="en-US" altLang="zh-TW" sz="1600" dirty="0">
                <a:latin typeface="Times New Roman" pitchFamily="18" charset="0"/>
              </a:rPr>
              <a:t>15:     echo "B = " . $_SESSION['B'] . "&lt;p&gt;";</a:t>
            </a:r>
          </a:p>
          <a:p>
            <a:pPr eaLnBrk="1" hangingPunct="1">
              <a:defRPr/>
            </a:pPr>
            <a:r>
              <a:rPr lang="en-US" altLang="zh-TW" sz="1600" dirty="0">
                <a:latin typeface="Times New Roman" pitchFamily="18" charset="0"/>
              </a:rPr>
              <a:t>16:     $_SESSION['A']++;</a:t>
            </a:r>
          </a:p>
          <a:p>
            <a:pPr eaLnBrk="1" hangingPunct="1">
              <a:defRPr/>
            </a:pPr>
            <a:r>
              <a:rPr lang="en-US" altLang="zh-TW" sz="1600" dirty="0">
                <a:latin typeface="Times New Roman" pitchFamily="18" charset="0"/>
              </a:rPr>
              <a:t>17:     $_SESSION['B'] .= "Friend.";</a:t>
            </a:r>
          </a:p>
          <a:p>
            <a:pPr eaLnBrk="1" hangingPunct="1">
              <a:defRPr/>
            </a:pPr>
            <a:r>
              <a:rPr lang="en-US" altLang="zh-TW" sz="1600" dirty="0">
                <a:latin typeface="Times New Roman" pitchFamily="18" charset="0"/>
              </a:rPr>
              <a:t>18:     echo "</a:t>
            </a:r>
            <a:r>
              <a:rPr lang="zh-TW" altLang="en-US" sz="1600" dirty="0">
                <a:latin typeface="Times New Roman" pitchFamily="18" charset="0"/>
              </a:rPr>
              <a:t>運算後 </a:t>
            </a:r>
            <a:r>
              <a:rPr lang="en-US" altLang="zh-TW" sz="1600" dirty="0">
                <a:latin typeface="Times New Roman" pitchFamily="18" charset="0"/>
              </a:rPr>
              <a:t>&lt;</a:t>
            </a:r>
            <a:r>
              <a:rPr lang="en-US" altLang="zh-TW" sz="1600" dirty="0" err="1">
                <a:latin typeface="Times New Roman" pitchFamily="18" charset="0"/>
              </a:rPr>
              <a:t>br</a:t>
            </a:r>
            <a:r>
              <a:rPr lang="en-US" altLang="zh-TW" sz="1600" dirty="0">
                <a:latin typeface="Times New Roman" pitchFamily="18" charset="0"/>
              </a:rPr>
              <a:t>&gt;";</a:t>
            </a:r>
          </a:p>
          <a:p>
            <a:pPr eaLnBrk="1" hangingPunct="1">
              <a:defRPr/>
            </a:pPr>
            <a:r>
              <a:rPr lang="en-US" altLang="zh-TW" sz="1600" dirty="0">
                <a:latin typeface="Times New Roman" pitchFamily="18" charset="0"/>
              </a:rPr>
              <a:t>19:     echo "A = " . $_SESSION['A'] . "&lt;</a:t>
            </a:r>
            <a:r>
              <a:rPr lang="en-US" altLang="zh-TW" sz="1600" dirty="0" err="1">
                <a:latin typeface="Times New Roman" pitchFamily="18" charset="0"/>
              </a:rPr>
              <a:t>br</a:t>
            </a:r>
            <a:r>
              <a:rPr lang="en-US" altLang="zh-TW" sz="1600" dirty="0">
                <a:latin typeface="Times New Roman" pitchFamily="18" charset="0"/>
              </a:rPr>
              <a:t>&gt;";</a:t>
            </a:r>
          </a:p>
          <a:p>
            <a:pPr eaLnBrk="1" hangingPunct="1">
              <a:defRPr/>
            </a:pPr>
            <a:r>
              <a:rPr lang="en-US" altLang="zh-TW" sz="1600" dirty="0">
                <a:latin typeface="Times New Roman" pitchFamily="18" charset="0"/>
              </a:rPr>
              <a:t>20:     echo "B = " . $_SESSION['B'];</a:t>
            </a:r>
          </a:p>
          <a:p>
            <a:pPr eaLnBrk="1" hangingPunct="1">
              <a:defRPr/>
            </a:pPr>
            <a:r>
              <a:rPr lang="en-US" altLang="zh-TW" sz="1600" dirty="0">
                <a:latin typeface="Times New Roman" pitchFamily="18" charset="0"/>
              </a:rPr>
              <a:t>21: ?&gt;</a:t>
            </a:r>
          </a:p>
          <a:p>
            <a:pPr eaLnBrk="1" hangingPunct="1">
              <a:defRPr/>
            </a:pPr>
            <a:r>
              <a:rPr lang="en-US" altLang="zh-TW" sz="1600" dirty="0">
                <a:latin typeface="Times New Roman" pitchFamily="18" charset="0"/>
              </a:rPr>
              <a:t>22: &lt;/body&gt;</a:t>
            </a:r>
          </a:p>
          <a:p>
            <a:pPr eaLnBrk="1" hangingPunct="1">
              <a:defRPr/>
            </a:pPr>
            <a:r>
              <a:rPr lang="en-US" altLang="zh-TW" sz="1600" dirty="0">
                <a:latin typeface="Times New Roman" pitchFamily="18" charset="0"/>
              </a:rPr>
              <a:t>23: &lt;/html&gt;</a:t>
            </a:r>
          </a:p>
        </p:txBody>
      </p:sp>
      <p:pic>
        <p:nvPicPr>
          <p:cNvPr id="28678" name="Picture 5" descr="18-6"/>
          <p:cNvPicPr>
            <a:picLocks noChangeAspect="1" noChangeArrowheads="1"/>
          </p:cNvPicPr>
          <p:nvPr/>
        </p:nvPicPr>
        <p:blipFill rotWithShape="1">
          <a:blip r:embed="rId2">
            <a:extLst>
              <a:ext uri="{28A0092B-C50C-407E-A947-70E740481C1C}">
                <a14:useLocalDpi xmlns:a14="http://schemas.microsoft.com/office/drawing/2010/main" val="0"/>
              </a:ext>
            </a:extLst>
          </a:blip>
          <a:srcRect t="29134" b="10082"/>
          <a:stretch/>
        </p:blipFill>
        <p:spPr bwMode="auto">
          <a:xfrm>
            <a:off x="5072063" y="1647930"/>
            <a:ext cx="3733800" cy="1798656"/>
          </a:xfrm>
          <a:prstGeom prst="rect">
            <a:avLst/>
          </a:prstGeom>
          <a:ln/>
          <a:extLst/>
        </p:spPr>
        <p:style>
          <a:lnRef idx="1">
            <a:schemeClr val="accent1"/>
          </a:lnRef>
          <a:fillRef idx="2">
            <a:schemeClr val="accent1"/>
          </a:fillRef>
          <a:effectRef idx="1">
            <a:schemeClr val="accent1"/>
          </a:effectRef>
          <a:fontRef idx="minor">
            <a:schemeClr val="dk1"/>
          </a:fontRef>
        </p:style>
      </p:pic>
      <p:sp>
        <p:nvSpPr>
          <p:cNvPr id="28679" name="投影片編號版面配置區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fld id="{99CF2A0B-4A7B-4D84-A0C8-EBC417255F48}" type="slidenum">
              <a:rPr kumimoji="0" lang="zh-TW" altLang="en-US">
                <a:latin typeface="Gill Sans MT" pitchFamily="34" charset="0"/>
                <a:ea typeface="微軟正黑體" pitchFamily="34" charset="-120"/>
              </a:rPr>
              <a:pPr/>
              <a:t>20</a:t>
            </a:fld>
            <a:endParaRPr kumimoji="0" lang="zh-TW" altLang="en-US">
              <a:latin typeface="Gill Sans MT" pitchFamily="34" charset="0"/>
              <a:ea typeface="微軟正黑體" pitchFamily="34" charset="-12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idx="4294967295"/>
          </p:nvPr>
        </p:nvSpPr>
        <p:spPr bwMode="auto">
          <a:xfrm>
            <a:off x="1116013" y="260350"/>
            <a:ext cx="749935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zh-TW">
                <a:effectLst/>
                <a:latin typeface="Times New Roman" pitchFamily="18" charset="0"/>
                <a:ea typeface="標楷體" pitchFamily="65" charset="-120"/>
                <a:cs typeface="Times New Roman" pitchFamily="18" charset="0"/>
              </a:rPr>
              <a:t>Session id </a:t>
            </a:r>
            <a:r>
              <a:rPr lang="zh-TW" altLang="en-US">
                <a:effectLst/>
                <a:latin typeface="Times New Roman" pitchFamily="18" charset="0"/>
                <a:ea typeface="標楷體" pitchFamily="65" charset="-120"/>
                <a:cs typeface="Times New Roman" pitchFamily="18" charset="0"/>
              </a:rPr>
              <a:t>傳遞</a:t>
            </a:r>
          </a:p>
        </p:txBody>
      </p:sp>
      <p:sp>
        <p:nvSpPr>
          <p:cNvPr id="29699" name="Rectangle 3"/>
          <p:cNvSpPr>
            <a:spLocks noGrp="1"/>
          </p:cNvSpPr>
          <p:nvPr>
            <p:ph type="body" idx="4294967295"/>
          </p:nvPr>
        </p:nvSpPr>
        <p:spPr>
          <a:xfrm>
            <a:off x="900113" y="1412875"/>
            <a:ext cx="8064500" cy="4800600"/>
          </a:xfrm>
        </p:spPr>
        <p:txBody>
          <a:bodyPr/>
          <a:lstStyle/>
          <a:p>
            <a:pPr eaLnBrk="1" hangingPunct="1"/>
            <a:r>
              <a:rPr lang="zh-TW" altLang="en-US" sz="2800">
                <a:latin typeface="Times New Roman" pitchFamily="18" charset="0"/>
                <a:ea typeface="標楷體" pitchFamily="65" charset="-120"/>
                <a:cs typeface="Times New Roman" pitchFamily="18" charset="0"/>
              </a:rPr>
              <a:t>理論上，每個連線</a:t>
            </a:r>
            <a:r>
              <a:rPr lang="en-US" altLang="zh-TW" sz="2800">
                <a:latin typeface="Times New Roman" pitchFamily="18" charset="0"/>
                <a:ea typeface="標楷體" pitchFamily="65" charset="-120"/>
                <a:cs typeface="Times New Roman" pitchFamily="18" charset="0"/>
              </a:rPr>
              <a:t>(</a:t>
            </a:r>
            <a:r>
              <a:rPr lang="zh-TW" altLang="en-US" sz="2800">
                <a:latin typeface="Times New Roman" pitchFamily="18" charset="0"/>
                <a:ea typeface="標楷體" pitchFamily="65" charset="-120"/>
                <a:cs typeface="Times New Roman" pitchFamily="18" charset="0"/>
              </a:rPr>
              <a:t>瀏覽器</a:t>
            </a:r>
            <a:r>
              <a:rPr lang="en-US" altLang="zh-TW" sz="2800">
                <a:latin typeface="Times New Roman" pitchFamily="18" charset="0"/>
                <a:ea typeface="標楷體" pitchFamily="65" charset="-120"/>
                <a:cs typeface="Times New Roman" pitchFamily="18" charset="0"/>
              </a:rPr>
              <a:t>)</a:t>
            </a:r>
            <a:r>
              <a:rPr lang="zh-TW" altLang="en-US" sz="2800">
                <a:latin typeface="Times New Roman" pitchFamily="18" charset="0"/>
                <a:ea typeface="標楷體" pitchFamily="65" charset="-120"/>
                <a:cs typeface="Times New Roman" pitchFamily="18" charset="0"/>
              </a:rPr>
              <a:t>都有不同的</a:t>
            </a:r>
            <a:r>
              <a:rPr lang="en-US" altLang="zh-TW" sz="2800">
                <a:latin typeface="Times New Roman" pitchFamily="18" charset="0"/>
                <a:ea typeface="標楷體" pitchFamily="65" charset="-120"/>
                <a:cs typeface="Times New Roman" pitchFamily="18" charset="0"/>
              </a:rPr>
              <a:t>session id, </a:t>
            </a:r>
            <a:r>
              <a:rPr lang="zh-TW" altLang="en-US" sz="2800">
                <a:latin typeface="Times New Roman" pitchFamily="18" charset="0"/>
                <a:ea typeface="標楷體" pitchFamily="65" charset="-120"/>
                <a:cs typeface="Times New Roman" pitchFamily="18" charset="0"/>
              </a:rPr>
              <a:t>因此瀏覽器之間無法共同使用</a:t>
            </a:r>
            <a:r>
              <a:rPr lang="en-US" altLang="zh-TW" sz="2800">
                <a:latin typeface="Times New Roman" pitchFamily="18" charset="0"/>
                <a:ea typeface="標楷體" pitchFamily="65" charset="-120"/>
                <a:cs typeface="Times New Roman" pitchFamily="18" charset="0"/>
              </a:rPr>
              <a:t>session </a:t>
            </a:r>
            <a:r>
              <a:rPr lang="zh-TW" altLang="en-US" sz="2800">
                <a:latin typeface="Times New Roman" pitchFamily="18" charset="0"/>
                <a:ea typeface="標楷體" pitchFamily="65" charset="-120"/>
                <a:cs typeface="Times New Roman" pitchFamily="18" charset="0"/>
              </a:rPr>
              <a:t>變數。</a:t>
            </a:r>
          </a:p>
          <a:p>
            <a:pPr eaLnBrk="1" hangingPunct="1"/>
            <a:endParaRPr lang="zh-TW" altLang="en-US" sz="2800">
              <a:latin typeface="Times New Roman" pitchFamily="18" charset="0"/>
              <a:ea typeface="標楷體" pitchFamily="65" charset="-120"/>
              <a:cs typeface="Times New Roman" pitchFamily="18" charset="0"/>
            </a:endParaRPr>
          </a:p>
          <a:p>
            <a:pPr eaLnBrk="1" hangingPunct="1"/>
            <a:r>
              <a:rPr lang="zh-TW" altLang="en-US" sz="2800">
                <a:latin typeface="Times New Roman" pitchFamily="18" charset="0"/>
                <a:ea typeface="標楷體" pitchFamily="65" charset="-120"/>
                <a:cs typeface="Times New Roman" pitchFamily="18" charset="0"/>
              </a:rPr>
              <a:t>而若必須讓二個瀏覽器間共用</a:t>
            </a:r>
            <a:r>
              <a:rPr lang="en-US" altLang="zh-TW" sz="2800">
                <a:latin typeface="Times New Roman" pitchFamily="18" charset="0"/>
                <a:ea typeface="標楷體" pitchFamily="65" charset="-120"/>
                <a:cs typeface="Times New Roman" pitchFamily="18" charset="0"/>
              </a:rPr>
              <a:t>session </a:t>
            </a:r>
            <a:r>
              <a:rPr lang="zh-TW" altLang="en-US" sz="2800">
                <a:latin typeface="Times New Roman" pitchFamily="18" charset="0"/>
                <a:ea typeface="標楷體" pitchFamily="65" charset="-120"/>
                <a:cs typeface="Times New Roman" pitchFamily="18" charset="0"/>
              </a:rPr>
              <a:t>變數，那麼使用相同的</a:t>
            </a:r>
            <a:r>
              <a:rPr lang="en-US" altLang="zh-TW" sz="2800">
                <a:latin typeface="Times New Roman" pitchFamily="18" charset="0"/>
                <a:ea typeface="標楷體" pitchFamily="65" charset="-120"/>
                <a:cs typeface="Times New Roman" pitchFamily="18" charset="0"/>
              </a:rPr>
              <a:t>session id </a:t>
            </a:r>
            <a:r>
              <a:rPr lang="zh-TW" altLang="en-US" sz="2800">
                <a:latin typeface="Times New Roman" pitchFamily="18" charset="0"/>
                <a:ea typeface="標楷體" pitchFamily="65" charset="-120"/>
                <a:cs typeface="Times New Roman" pitchFamily="18" charset="0"/>
              </a:rPr>
              <a:t>就可以了</a:t>
            </a:r>
            <a:endParaRPr lang="en-US" altLang="zh-TW" sz="2800">
              <a:latin typeface="Times New Roman" pitchFamily="18" charset="0"/>
              <a:ea typeface="標楷體" pitchFamily="65" charset="-120"/>
              <a:cs typeface="Times New Roman" pitchFamily="18" charset="0"/>
            </a:endParaRPr>
          </a:p>
          <a:p>
            <a:pPr eaLnBrk="1" hangingPunct="1"/>
            <a:r>
              <a:rPr lang="en-US" altLang="zh-TW" sz="2800">
                <a:latin typeface="Times New Roman" pitchFamily="18" charset="0"/>
                <a:ea typeface="標楷體" pitchFamily="65" charset="-120"/>
                <a:cs typeface="Times New Roman" pitchFamily="18" charset="0"/>
                <a:sym typeface="Wingdings" pitchFamily="2" charset="2"/>
              </a:rPr>
              <a:t> </a:t>
            </a:r>
            <a:r>
              <a:rPr lang="zh-TW" altLang="en-US" sz="2800">
                <a:latin typeface="Times New Roman" pitchFamily="18" charset="0"/>
                <a:ea typeface="標楷體" pitchFamily="65" charset="-120"/>
                <a:cs typeface="Times New Roman" pitchFamily="18" charset="0"/>
                <a:sym typeface="Wingdings" pitchFamily="2" charset="2"/>
              </a:rPr>
              <a:t>可利用 </a:t>
            </a:r>
            <a:r>
              <a:rPr lang="en-US" altLang="zh-TW" sz="2800">
                <a:latin typeface="Times New Roman" pitchFamily="18" charset="0"/>
                <a:ea typeface="標楷體" pitchFamily="65" charset="-120"/>
                <a:cs typeface="Times New Roman" pitchFamily="18" charset="0"/>
                <a:sym typeface="Wingdings" pitchFamily="2" charset="2"/>
              </a:rPr>
              <a:t>URL </a:t>
            </a:r>
            <a:r>
              <a:rPr lang="zh-TW" altLang="en-US" sz="2800">
                <a:latin typeface="Times New Roman" pitchFamily="18" charset="0"/>
                <a:ea typeface="標楷體" pitchFamily="65" charset="-120"/>
                <a:cs typeface="Times New Roman" pitchFamily="18" charset="0"/>
                <a:sym typeface="Wingdings" pitchFamily="2" charset="2"/>
              </a:rPr>
              <a:t>傳遞</a:t>
            </a:r>
            <a:endParaRPr lang="en-US" altLang="zh-TW" sz="2800">
              <a:latin typeface="Times New Roman" pitchFamily="18" charset="0"/>
              <a:ea typeface="標楷體" pitchFamily="65" charset="-120"/>
              <a:cs typeface="Times New Roman" pitchFamily="18" charset="0"/>
              <a:sym typeface="Wingdings" pitchFamily="2" charset="2"/>
            </a:endParaRPr>
          </a:p>
          <a:p>
            <a:pPr eaLnBrk="1" hangingPunct="1"/>
            <a:r>
              <a:rPr lang="en-US" altLang="zh-TW" sz="2800">
                <a:latin typeface="Times New Roman" pitchFamily="18" charset="0"/>
                <a:ea typeface="標楷體" pitchFamily="65" charset="-120"/>
                <a:cs typeface="Times New Roman" pitchFamily="18" charset="0"/>
                <a:sym typeface="Wingdings" pitchFamily="2" charset="2"/>
              </a:rPr>
              <a:t> </a:t>
            </a:r>
            <a:r>
              <a:rPr lang="zh-TW" altLang="en-US" sz="2800">
                <a:latin typeface="Times New Roman" pitchFamily="18" charset="0"/>
                <a:ea typeface="標楷體" pitchFamily="65" charset="-120"/>
                <a:cs typeface="Times New Roman" pitchFamily="18" charset="0"/>
                <a:sym typeface="Wingdings" pitchFamily="2" charset="2"/>
              </a:rPr>
              <a:t>有安全疑慮</a:t>
            </a:r>
            <a:endParaRPr lang="en-US" altLang="zh-TW" sz="2800">
              <a:latin typeface="Times New Roman" pitchFamily="18" charset="0"/>
              <a:ea typeface="標楷體" pitchFamily="65" charset="-120"/>
              <a:cs typeface="Times New Roman" pitchFamily="18" charset="0"/>
              <a:sym typeface="Wingdings" pitchFamily="2" charset="2"/>
            </a:endParaRPr>
          </a:p>
          <a:p>
            <a:pPr eaLnBrk="1" hangingPunct="1"/>
            <a:r>
              <a:rPr lang="en-US" altLang="zh-TW" sz="2800">
                <a:latin typeface="Times New Roman" pitchFamily="18" charset="0"/>
                <a:ea typeface="標楷體" pitchFamily="65" charset="-120"/>
                <a:cs typeface="Times New Roman" pitchFamily="18" charset="0"/>
                <a:sym typeface="Wingdings" pitchFamily="2" charset="2"/>
              </a:rPr>
              <a:t>Session Hijacking</a:t>
            </a:r>
            <a:endParaRPr lang="zh-TW" altLang="en-US" sz="2800">
              <a:latin typeface="Times New Roman" pitchFamily="18" charset="0"/>
              <a:ea typeface="標楷體" pitchFamily="65" charset="-120"/>
              <a:cs typeface="Times New Roman" pitchFamily="18" charset="0"/>
            </a:endParaRPr>
          </a:p>
          <a:p>
            <a:pPr eaLnBrk="1" hangingPunct="1"/>
            <a:endParaRPr lang="zh-TW" altLang="en-US" sz="2800">
              <a:latin typeface="Times New Roman" pitchFamily="18" charset="0"/>
              <a:ea typeface="標楷體" pitchFamily="65" charset="-120"/>
              <a:cs typeface="Times New Roman" pitchFamily="18" charset="0"/>
            </a:endParaRPr>
          </a:p>
        </p:txBody>
      </p:sp>
      <p:sp>
        <p:nvSpPr>
          <p:cNvPr id="29700" name="投影片編號版面配置區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fld id="{94322309-5F39-4B26-A5BD-8E59CAE1785B}" type="slidenum">
              <a:rPr kumimoji="0" lang="zh-TW" altLang="en-US">
                <a:latin typeface="Gill Sans MT" pitchFamily="34" charset="0"/>
                <a:ea typeface="微軟正黑體" pitchFamily="34" charset="-120"/>
              </a:rPr>
              <a:pPr/>
              <a:t>21</a:t>
            </a:fld>
            <a:endParaRPr kumimoji="0" lang="zh-TW" altLang="en-US">
              <a:latin typeface="Gill Sans MT" pitchFamily="34" charset="0"/>
              <a:ea typeface="微軟正黑體" pitchFamily="34" charset="-12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idx="4294967295"/>
          </p:nvPr>
        </p:nvSpPr>
        <p:spPr bwMode="auto"/>
        <p:txBody>
          <a:bodyPr vert="horz" wrap="square" lIns="91440" tIns="45720" rIns="91440" bIns="45720" numCol="1" anchorCtr="0" compatLnSpc="1">
            <a:prstTxWarp prst="textNoShape">
              <a:avLst/>
            </a:prstTxWarp>
          </a:bodyPr>
          <a:lstStyle/>
          <a:p>
            <a:pPr eaLnBrk="1" hangingPunct="1">
              <a:defRPr/>
            </a:pPr>
            <a:r>
              <a:rPr lang="en-US" altLang="zh-TW" dirty="0">
                <a:latin typeface="Times New Roman" pitchFamily="18" charset="0"/>
                <a:ea typeface="標楷體" pitchFamily="65" charset="-120"/>
                <a:cs typeface="Times New Roman" pitchFamily="18" charset="0"/>
              </a:rPr>
              <a:t>Session id </a:t>
            </a:r>
            <a:r>
              <a:rPr lang="zh-TW" altLang="en-US" dirty="0">
                <a:latin typeface="Times New Roman" pitchFamily="18" charset="0"/>
                <a:ea typeface="標楷體" pitchFamily="65" charset="-120"/>
                <a:cs typeface="Times New Roman" pitchFamily="18" charset="0"/>
              </a:rPr>
              <a:t>傳遞範例 </a:t>
            </a:r>
            <a:endParaRPr lang="zh-TW" altLang="en-US" dirty="0">
              <a:effectLst/>
              <a:latin typeface="Times New Roman" pitchFamily="18" charset="0"/>
              <a:ea typeface="標楷體" pitchFamily="65" charset="-120"/>
              <a:cs typeface="Times New Roman" pitchFamily="18" charset="0"/>
            </a:endParaRPr>
          </a:p>
        </p:txBody>
      </p:sp>
      <p:sp>
        <p:nvSpPr>
          <p:cNvPr id="44037" name="Text Box 5"/>
          <p:cNvSpPr txBox="1">
            <a:spLocks noChangeArrowheads="1"/>
          </p:cNvSpPr>
          <p:nvPr/>
        </p:nvSpPr>
        <p:spPr bwMode="auto">
          <a:xfrm>
            <a:off x="293163" y="3463019"/>
            <a:ext cx="5820824" cy="255454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spAutoFit/>
          </a:bodyPr>
          <a:lstStyle/>
          <a:p>
            <a:pPr eaLnBrk="1" hangingPunct="1">
              <a:defRPr/>
            </a:pPr>
            <a:r>
              <a:rPr lang="en-US" altLang="zh-TW" sz="1600" dirty="0">
                <a:latin typeface="Times New Roman" pitchFamily="18" charset="0"/>
              </a:rPr>
              <a:t>&lt;?</a:t>
            </a:r>
            <a:r>
              <a:rPr lang="en-US" altLang="zh-TW" sz="1600" dirty="0" err="1">
                <a:latin typeface="Times New Roman" pitchFamily="18" charset="0"/>
              </a:rPr>
              <a:t>php</a:t>
            </a:r>
            <a:endParaRPr lang="en-US" altLang="zh-TW" sz="1600" dirty="0">
              <a:latin typeface="Times New Roman" pitchFamily="18" charset="0"/>
            </a:endParaRPr>
          </a:p>
          <a:p>
            <a:pPr eaLnBrk="1" hangingPunct="1">
              <a:defRPr/>
            </a:pPr>
            <a:r>
              <a:rPr lang="en-US" altLang="zh-TW" sz="1600" dirty="0" err="1">
                <a:latin typeface="Times New Roman" pitchFamily="18" charset="0"/>
              </a:rPr>
              <a:t>session_start</a:t>
            </a:r>
            <a:r>
              <a:rPr lang="en-US" altLang="zh-TW" sz="1600" dirty="0">
                <a:latin typeface="Times New Roman" pitchFamily="18" charset="0"/>
              </a:rPr>
              <a:t>();</a:t>
            </a:r>
          </a:p>
          <a:p>
            <a:pPr eaLnBrk="1" hangingPunct="1">
              <a:defRPr/>
            </a:pPr>
            <a:r>
              <a:rPr lang="en-US" altLang="zh-TW" sz="1600" dirty="0">
                <a:latin typeface="Times New Roman" pitchFamily="18" charset="0"/>
              </a:rPr>
              <a:t>if (</a:t>
            </a:r>
            <a:r>
              <a:rPr lang="en-US" altLang="zh-TW" sz="1600" dirty="0" err="1">
                <a:latin typeface="Times New Roman" pitchFamily="18" charset="0"/>
              </a:rPr>
              <a:t>isset</a:t>
            </a:r>
            <a:r>
              <a:rPr lang="en-US" altLang="zh-TW" sz="1600" dirty="0">
                <a:latin typeface="Times New Roman" pitchFamily="18" charset="0"/>
              </a:rPr>
              <a:t>($_SESSION['A'] )) </a:t>
            </a:r>
          </a:p>
          <a:p>
            <a:pPr eaLnBrk="1" hangingPunct="1">
              <a:defRPr/>
            </a:pPr>
            <a:r>
              <a:rPr lang="en-US" altLang="zh-TW" sz="1600" dirty="0">
                <a:latin typeface="Times New Roman" pitchFamily="18" charset="0"/>
              </a:rPr>
              <a:t>   $_SESSION['A'] ++;</a:t>
            </a:r>
          </a:p>
          <a:p>
            <a:pPr eaLnBrk="1" hangingPunct="1">
              <a:defRPr/>
            </a:pPr>
            <a:r>
              <a:rPr lang="en-US" altLang="zh-TW" sz="1600" dirty="0">
                <a:latin typeface="Times New Roman" pitchFamily="18" charset="0"/>
              </a:rPr>
              <a:t>else</a:t>
            </a:r>
          </a:p>
          <a:p>
            <a:pPr eaLnBrk="1" hangingPunct="1">
              <a:defRPr/>
            </a:pPr>
            <a:r>
              <a:rPr lang="en-US" altLang="zh-TW" sz="1600" dirty="0">
                <a:latin typeface="Times New Roman" pitchFamily="18" charset="0"/>
              </a:rPr>
              <a:t>   $_SESSION['A']=1;</a:t>
            </a:r>
          </a:p>
          <a:p>
            <a:pPr eaLnBrk="1" hangingPunct="1">
              <a:defRPr/>
            </a:pPr>
            <a:r>
              <a:rPr lang="en-US" altLang="zh-TW" sz="1600" dirty="0">
                <a:latin typeface="Times New Roman" pitchFamily="18" charset="0"/>
              </a:rPr>
              <a:t>echo "Session id = ".</a:t>
            </a:r>
            <a:r>
              <a:rPr lang="en-US" altLang="zh-TW" sz="1600" dirty="0" err="1">
                <a:latin typeface="Times New Roman" pitchFamily="18" charset="0"/>
              </a:rPr>
              <a:t>session_id</a:t>
            </a:r>
            <a:r>
              <a:rPr lang="en-US" altLang="zh-TW" sz="1600" dirty="0">
                <a:latin typeface="Times New Roman" pitchFamily="18" charset="0"/>
              </a:rPr>
              <a:t>()."&lt;p&gt;";</a:t>
            </a:r>
          </a:p>
          <a:p>
            <a:pPr eaLnBrk="1" hangingPunct="1">
              <a:defRPr/>
            </a:pPr>
            <a:r>
              <a:rPr lang="en-US" altLang="zh-TW" sz="1600" dirty="0">
                <a:latin typeface="Times New Roman" pitchFamily="18" charset="0"/>
              </a:rPr>
              <a:t>echo "</a:t>
            </a:r>
            <a:r>
              <a:rPr lang="zh-TW" altLang="en-US" sz="1600" dirty="0">
                <a:latin typeface="Times New Roman" pitchFamily="18" charset="0"/>
              </a:rPr>
              <a:t>變數值 </a:t>
            </a:r>
            <a:r>
              <a:rPr lang="en-US" altLang="zh-TW" sz="1600" dirty="0">
                <a:latin typeface="Times New Roman" pitchFamily="18" charset="0"/>
              </a:rPr>
              <a:t>= ".$_SESSION['A']."&lt;p&gt;"; </a:t>
            </a:r>
          </a:p>
          <a:p>
            <a:pPr eaLnBrk="1" hangingPunct="1">
              <a:defRPr/>
            </a:pPr>
            <a:r>
              <a:rPr lang="en-US" altLang="zh-TW" sz="1600" dirty="0">
                <a:latin typeface="Times New Roman" pitchFamily="18" charset="0"/>
              </a:rPr>
              <a:t>echo "&lt;a </a:t>
            </a:r>
            <a:r>
              <a:rPr lang="en-US" altLang="zh-TW" sz="1600" dirty="0" err="1">
                <a:latin typeface="Times New Roman" pitchFamily="18" charset="0"/>
              </a:rPr>
              <a:t>href</a:t>
            </a:r>
            <a:r>
              <a:rPr lang="en-US" altLang="zh-TW" sz="1600" dirty="0">
                <a:latin typeface="Times New Roman" pitchFamily="18" charset="0"/>
              </a:rPr>
              <a:t>=\"./18-6.php\"  </a:t>
            </a:r>
            <a:r>
              <a:rPr lang="en-US" altLang="zh-TW" sz="1600" dirty="0" err="1">
                <a:latin typeface="Times New Roman" pitchFamily="18" charset="0"/>
              </a:rPr>
              <a:t>traget</a:t>
            </a:r>
            <a:r>
              <a:rPr lang="en-US" altLang="zh-TW" sz="1600" dirty="0">
                <a:latin typeface="Times New Roman" pitchFamily="18" charset="0"/>
              </a:rPr>
              <a:t>=\"</a:t>
            </a:r>
            <a:r>
              <a:rPr lang="en-US" altLang="zh-TW" sz="1600" dirty="0" err="1">
                <a:latin typeface="Times New Roman" pitchFamily="18" charset="0"/>
              </a:rPr>
              <a:t>newwin</a:t>
            </a:r>
            <a:r>
              <a:rPr lang="en-US" altLang="zh-TW" sz="1600" dirty="0">
                <a:latin typeface="Times New Roman" pitchFamily="18" charset="0"/>
              </a:rPr>
              <a:t>\"&gt;</a:t>
            </a:r>
            <a:r>
              <a:rPr lang="zh-TW" altLang="en-US" sz="1600" dirty="0">
                <a:latin typeface="Times New Roman" pitchFamily="18" charset="0"/>
              </a:rPr>
              <a:t>開新視窗</a:t>
            </a:r>
            <a:r>
              <a:rPr lang="en-US" altLang="zh-TW" sz="1600" dirty="0">
                <a:latin typeface="Times New Roman" pitchFamily="18" charset="0"/>
              </a:rPr>
              <a:t>&lt;/a&gt;";</a:t>
            </a:r>
          </a:p>
          <a:p>
            <a:pPr eaLnBrk="1" hangingPunct="1">
              <a:defRPr/>
            </a:pPr>
            <a:r>
              <a:rPr lang="en-US" altLang="zh-TW" sz="1600" dirty="0">
                <a:latin typeface="Times New Roman" pitchFamily="18" charset="0"/>
              </a:rPr>
              <a:t>?&gt;</a:t>
            </a:r>
          </a:p>
        </p:txBody>
      </p:sp>
      <p:pic>
        <p:nvPicPr>
          <p:cNvPr id="30726" name="Picture 4" descr="18-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675" y="1647825"/>
            <a:ext cx="5940425" cy="312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7" name="投影片編號版面配置區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fld id="{1A4D6794-6790-4C39-9852-1C239BF6E8A2}" type="slidenum">
              <a:rPr kumimoji="0" lang="zh-TW" altLang="en-US">
                <a:latin typeface="Gill Sans MT" pitchFamily="34" charset="0"/>
                <a:ea typeface="微軟正黑體" pitchFamily="34" charset="-120"/>
              </a:rPr>
              <a:pPr/>
              <a:t>22</a:t>
            </a:fld>
            <a:endParaRPr kumimoji="0" lang="zh-TW" altLang="en-US">
              <a:latin typeface="Gill Sans MT" pitchFamily="34" charset="0"/>
              <a:ea typeface="微軟正黑體" pitchFamily="34" charset="-12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zh-TW" altLang="en-US">
                <a:effectLst/>
                <a:latin typeface="Times New Roman" pitchFamily="18" charset="0"/>
                <a:ea typeface="標楷體" pitchFamily="65" charset="-120"/>
                <a:cs typeface="Times New Roman" pitchFamily="18" charset="0"/>
              </a:rPr>
              <a:t>取消註冊</a:t>
            </a:r>
            <a:r>
              <a:rPr lang="en-US" altLang="zh-TW">
                <a:effectLst/>
                <a:latin typeface="Times New Roman" pitchFamily="18" charset="0"/>
                <a:ea typeface="標楷體" pitchFamily="65" charset="-120"/>
                <a:cs typeface="Times New Roman" pitchFamily="18" charset="0"/>
              </a:rPr>
              <a:t>session </a:t>
            </a:r>
            <a:r>
              <a:rPr lang="zh-TW" altLang="en-US">
                <a:effectLst/>
                <a:latin typeface="Times New Roman" pitchFamily="18" charset="0"/>
                <a:ea typeface="標楷體" pitchFamily="65" charset="-120"/>
                <a:cs typeface="Times New Roman" pitchFamily="18" charset="0"/>
              </a:rPr>
              <a:t>變數</a:t>
            </a:r>
            <a:r>
              <a:rPr lang="en-US" altLang="zh-TW">
                <a:solidFill>
                  <a:srgbClr val="FF0000"/>
                </a:solidFill>
                <a:effectLst/>
                <a:latin typeface="Times New Roman" pitchFamily="18" charset="0"/>
                <a:ea typeface="標楷體" pitchFamily="65" charset="-120"/>
                <a:cs typeface="Times New Roman" pitchFamily="18" charset="0"/>
              </a:rPr>
              <a:t>*</a:t>
            </a:r>
            <a:endParaRPr lang="zh-TW" altLang="en-US">
              <a:solidFill>
                <a:srgbClr val="FF0000"/>
              </a:solidFill>
              <a:effectLst/>
              <a:latin typeface="Times New Roman" pitchFamily="18" charset="0"/>
              <a:ea typeface="標楷體" pitchFamily="65" charset="-120"/>
              <a:cs typeface="Times New Roman" pitchFamily="18" charset="0"/>
            </a:endParaRPr>
          </a:p>
        </p:txBody>
      </p:sp>
      <p:sp>
        <p:nvSpPr>
          <p:cNvPr id="53252" name="Text Box 4"/>
          <p:cNvSpPr txBox="1">
            <a:spLocks noChangeArrowheads="1"/>
          </p:cNvSpPr>
          <p:nvPr/>
        </p:nvSpPr>
        <p:spPr bwMode="auto">
          <a:xfrm>
            <a:off x="259018" y="1427834"/>
            <a:ext cx="5498820" cy="477053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pPr eaLnBrk="1" hangingPunct="1">
              <a:defRPr/>
            </a:pPr>
            <a:r>
              <a:rPr lang="en-US" altLang="zh-TW" sz="1600" dirty="0">
                <a:latin typeface="Times New Roman" pitchFamily="18" charset="0"/>
              </a:rPr>
              <a:t>&lt;?</a:t>
            </a:r>
            <a:r>
              <a:rPr lang="en-US" altLang="zh-TW" sz="1600" dirty="0" err="1">
                <a:latin typeface="Times New Roman" pitchFamily="18" charset="0"/>
              </a:rPr>
              <a:t>php</a:t>
            </a:r>
            <a:endParaRPr lang="en-US" altLang="zh-TW" sz="1600" dirty="0">
              <a:latin typeface="Times New Roman" pitchFamily="18" charset="0"/>
            </a:endParaRPr>
          </a:p>
          <a:p>
            <a:pPr eaLnBrk="1" hangingPunct="1">
              <a:defRPr/>
            </a:pPr>
            <a:r>
              <a:rPr lang="en-US" altLang="zh-TW" sz="1600" dirty="0">
                <a:latin typeface="Times New Roman" pitchFamily="18" charset="0"/>
              </a:rPr>
              <a:t>function show(){</a:t>
            </a:r>
          </a:p>
          <a:p>
            <a:pPr eaLnBrk="1" hangingPunct="1">
              <a:defRPr/>
            </a:pPr>
            <a:r>
              <a:rPr lang="en-US" altLang="zh-TW" sz="1600" dirty="0">
                <a:latin typeface="Times New Roman" pitchFamily="18" charset="0"/>
              </a:rPr>
              <a:t>   echo "</a:t>
            </a:r>
            <a:r>
              <a:rPr lang="en-US" altLang="zh-TW" sz="1600" dirty="0" err="1">
                <a:latin typeface="Times New Roman" pitchFamily="18" charset="0"/>
              </a:rPr>
              <a:t>session_id</a:t>
            </a:r>
            <a:r>
              <a:rPr lang="en-US" altLang="zh-TW" sz="1600" dirty="0">
                <a:latin typeface="Times New Roman" pitchFamily="18" charset="0"/>
              </a:rPr>
              <a:t> = ".</a:t>
            </a:r>
            <a:r>
              <a:rPr lang="en-US" altLang="zh-TW" sz="1600" dirty="0" err="1">
                <a:latin typeface="Times New Roman" pitchFamily="18" charset="0"/>
              </a:rPr>
              <a:t>session_id</a:t>
            </a:r>
            <a:r>
              <a:rPr lang="en-US" altLang="zh-TW" sz="1600" dirty="0">
                <a:latin typeface="Times New Roman" pitchFamily="18" charset="0"/>
              </a:rPr>
              <a:t>()."&lt;</a:t>
            </a:r>
            <a:r>
              <a:rPr lang="en-US" altLang="zh-TW" sz="1600" dirty="0" err="1">
                <a:latin typeface="Times New Roman" pitchFamily="18" charset="0"/>
              </a:rPr>
              <a:t>br</a:t>
            </a:r>
            <a:r>
              <a:rPr lang="en-US" altLang="zh-TW" sz="1600" dirty="0">
                <a:latin typeface="Times New Roman" pitchFamily="18" charset="0"/>
              </a:rPr>
              <a:t>&gt;";</a:t>
            </a:r>
          </a:p>
          <a:p>
            <a:pPr eaLnBrk="1" hangingPunct="1">
              <a:defRPr/>
            </a:pPr>
            <a:r>
              <a:rPr lang="en-US" altLang="zh-TW" sz="1600" dirty="0">
                <a:latin typeface="Times New Roman" pitchFamily="18" charset="0"/>
              </a:rPr>
              <a:t>   echo "A = ".$_SESSION['A']."&lt;</a:t>
            </a:r>
            <a:r>
              <a:rPr lang="en-US" altLang="zh-TW" sz="1600" dirty="0" err="1">
                <a:latin typeface="Times New Roman" pitchFamily="18" charset="0"/>
              </a:rPr>
              <a:t>br</a:t>
            </a:r>
            <a:r>
              <a:rPr lang="en-US" altLang="zh-TW" sz="1600" dirty="0">
                <a:latin typeface="Times New Roman" pitchFamily="18" charset="0"/>
              </a:rPr>
              <a:t>&gt;";</a:t>
            </a:r>
          </a:p>
          <a:p>
            <a:pPr eaLnBrk="1" hangingPunct="1">
              <a:defRPr/>
            </a:pPr>
            <a:r>
              <a:rPr lang="en-US" altLang="zh-TW" sz="1600" dirty="0">
                <a:latin typeface="Times New Roman" pitchFamily="18" charset="0"/>
              </a:rPr>
              <a:t>   echo "B = ".$_SESSION['B']."&lt;</a:t>
            </a:r>
            <a:r>
              <a:rPr lang="en-US" altLang="zh-TW" sz="1600" dirty="0" err="1">
                <a:latin typeface="Times New Roman" pitchFamily="18" charset="0"/>
              </a:rPr>
              <a:t>br</a:t>
            </a:r>
            <a:r>
              <a:rPr lang="en-US" altLang="zh-TW" sz="1600" dirty="0">
                <a:latin typeface="Times New Roman" pitchFamily="18" charset="0"/>
              </a:rPr>
              <a:t>&gt;";</a:t>
            </a:r>
          </a:p>
          <a:p>
            <a:pPr eaLnBrk="1" hangingPunct="1">
              <a:defRPr/>
            </a:pPr>
            <a:r>
              <a:rPr lang="en-US" altLang="zh-TW" sz="1600" dirty="0">
                <a:latin typeface="Times New Roman" pitchFamily="18" charset="0"/>
              </a:rPr>
              <a:t>   echo "C = ".$_SESSION['C']."&lt;p&gt;";      </a:t>
            </a:r>
          </a:p>
          <a:p>
            <a:pPr eaLnBrk="1" hangingPunct="1">
              <a:defRPr/>
            </a:pPr>
            <a:r>
              <a:rPr lang="en-US" altLang="zh-TW" sz="1600" dirty="0">
                <a:latin typeface="Times New Roman" pitchFamily="18" charset="0"/>
              </a:rPr>
              <a:t>}</a:t>
            </a:r>
          </a:p>
          <a:p>
            <a:pPr eaLnBrk="1" hangingPunct="1">
              <a:defRPr/>
            </a:pPr>
            <a:r>
              <a:rPr lang="en-US" altLang="zh-TW" sz="1600" dirty="0" err="1">
                <a:latin typeface="Times New Roman" pitchFamily="18" charset="0"/>
              </a:rPr>
              <a:t>session_start</a:t>
            </a:r>
            <a:r>
              <a:rPr lang="en-US" altLang="zh-TW" sz="1600" dirty="0">
                <a:latin typeface="Times New Roman" pitchFamily="18" charset="0"/>
              </a:rPr>
              <a:t>();</a:t>
            </a:r>
          </a:p>
          <a:p>
            <a:pPr eaLnBrk="1" hangingPunct="1">
              <a:defRPr/>
            </a:pPr>
            <a:r>
              <a:rPr lang="en-US" altLang="zh-TW" sz="1600" dirty="0">
                <a:latin typeface="Times New Roman" pitchFamily="18" charset="0"/>
              </a:rPr>
              <a:t>$_SESSION['A']=10;</a:t>
            </a:r>
          </a:p>
          <a:p>
            <a:pPr eaLnBrk="1" hangingPunct="1">
              <a:defRPr/>
            </a:pPr>
            <a:r>
              <a:rPr lang="en-US" altLang="zh-TW" sz="1600" dirty="0">
                <a:latin typeface="Times New Roman" pitchFamily="18" charset="0"/>
              </a:rPr>
              <a:t>$_SESSION['B']=20;</a:t>
            </a:r>
          </a:p>
          <a:p>
            <a:pPr eaLnBrk="1" hangingPunct="1">
              <a:defRPr/>
            </a:pPr>
            <a:r>
              <a:rPr lang="en-US" altLang="zh-TW" sz="1600" dirty="0">
                <a:latin typeface="Times New Roman" pitchFamily="18" charset="0"/>
              </a:rPr>
              <a:t>$_SESSION['C']=30;</a:t>
            </a:r>
          </a:p>
          <a:p>
            <a:pPr eaLnBrk="1" hangingPunct="1">
              <a:defRPr/>
            </a:pPr>
            <a:r>
              <a:rPr lang="en-US" altLang="zh-TW" sz="1600" dirty="0">
                <a:latin typeface="Times New Roman" pitchFamily="18" charset="0"/>
              </a:rPr>
              <a:t>show();</a:t>
            </a:r>
          </a:p>
          <a:p>
            <a:pPr eaLnBrk="1" hangingPunct="1">
              <a:defRPr/>
            </a:pPr>
            <a:r>
              <a:rPr lang="en-US" altLang="zh-TW" sz="1600" b="1" dirty="0">
                <a:latin typeface="Times New Roman" pitchFamily="18" charset="0"/>
              </a:rPr>
              <a:t>unset($_SESSION['A']); </a:t>
            </a:r>
            <a:r>
              <a:rPr lang="en-US" altLang="zh-TW" sz="1600" b="1" dirty="0">
                <a:solidFill>
                  <a:srgbClr val="FF0000"/>
                </a:solidFill>
                <a:latin typeface="Times New Roman" pitchFamily="18" charset="0"/>
              </a:rPr>
              <a:t>// </a:t>
            </a:r>
            <a:r>
              <a:rPr lang="zh-TW" altLang="en-US" sz="1600" b="1" dirty="0">
                <a:solidFill>
                  <a:srgbClr val="FF0000"/>
                </a:solidFill>
                <a:latin typeface="Times New Roman" pitchFamily="18" charset="0"/>
              </a:rPr>
              <a:t>移除特定</a:t>
            </a:r>
            <a:r>
              <a:rPr lang="en-US" altLang="zh-TW" sz="1600" b="1" dirty="0">
                <a:solidFill>
                  <a:srgbClr val="FF0000"/>
                </a:solidFill>
                <a:latin typeface="Times New Roman" pitchFamily="18" charset="0"/>
              </a:rPr>
              <a:t>session</a:t>
            </a:r>
            <a:r>
              <a:rPr lang="zh-TW" altLang="en-US" sz="1600" b="1" dirty="0">
                <a:solidFill>
                  <a:srgbClr val="FF0000"/>
                </a:solidFill>
                <a:latin typeface="Times New Roman" pitchFamily="18" charset="0"/>
              </a:rPr>
              <a:t>變數</a:t>
            </a:r>
            <a:endParaRPr lang="en-US" altLang="zh-TW" sz="1600" b="1" dirty="0">
              <a:solidFill>
                <a:srgbClr val="FF0000"/>
              </a:solidFill>
              <a:latin typeface="Times New Roman" pitchFamily="18" charset="0"/>
            </a:endParaRPr>
          </a:p>
          <a:p>
            <a:pPr eaLnBrk="1" hangingPunct="1">
              <a:defRPr/>
            </a:pPr>
            <a:r>
              <a:rPr lang="en-US" altLang="zh-TW" sz="1600" dirty="0">
                <a:latin typeface="Times New Roman" pitchFamily="18" charset="0"/>
              </a:rPr>
              <a:t>show();</a:t>
            </a:r>
          </a:p>
          <a:p>
            <a:pPr eaLnBrk="1" hangingPunct="1">
              <a:defRPr/>
            </a:pPr>
            <a:r>
              <a:rPr lang="en-US" altLang="zh-TW" sz="1600" b="1" dirty="0" err="1">
                <a:latin typeface="Times New Roman" pitchFamily="18" charset="0"/>
              </a:rPr>
              <a:t>session_unset</a:t>
            </a:r>
            <a:r>
              <a:rPr lang="en-US" altLang="zh-TW" sz="1600" b="1" dirty="0">
                <a:latin typeface="Times New Roman" pitchFamily="18" charset="0"/>
              </a:rPr>
              <a:t>();</a:t>
            </a:r>
            <a:r>
              <a:rPr lang="zh-TW" altLang="en-US" sz="1600" b="1" dirty="0">
                <a:latin typeface="Times New Roman" pitchFamily="18" charset="0"/>
              </a:rPr>
              <a:t> </a:t>
            </a:r>
            <a:r>
              <a:rPr lang="en-US" altLang="zh-TW" sz="1600" b="1" dirty="0">
                <a:solidFill>
                  <a:srgbClr val="FF0000"/>
                </a:solidFill>
                <a:latin typeface="Times New Roman" pitchFamily="18" charset="0"/>
              </a:rPr>
              <a:t>// </a:t>
            </a:r>
            <a:r>
              <a:rPr lang="zh-TW" altLang="en-US" sz="1600" b="1" dirty="0">
                <a:solidFill>
                  <a:srgbClr val="FF0000"/>
                </a:solidFill>
                <a:latin typeface="Times New Roman" pitchFamily="18" charset="0"/>
              </a:rPr>
              <a:t>維持</a:t>
            </a:r>
            <a:r>
              <a:rPr lang="en-US" altLang="zh-TW" sz="1600" b="1" dirty="0">
                <a:solidFill>
                  <a:srgbClr val="FF0000"/>
                </a:solidFill>
                <a:latin typeface="Times New Roman" pitchFamily="18" charset="0"/>
              </a:rPr>
              <a:t>session</a:t>
            </a:r>
            <a:r>
              <a:rPr lang="zh-TW" altLang="en-US" sz="1600" b="1" dirty="0">
                <a:solidFill>
                  <a:srgbClr val="FF0000"/>
                </a:solidFill>
                <a:latin typeface="Times New Roman" pitchFamily="18" charset="0"/>
              </a:rPr>
              <a:t>，但移除所有</a:t>
            </a:r>
            <a:r>
              <a:rPr lang="en-US" altLang="zh-TW" sz="1600" b="1" dirty="0">
                <a:solidFill>
                  <a:srgbClr val="FF0000"/>
                </a:solidFill>
                <a:latin typeface="Times New Roman" pitchFamily="18" charset="0"/>
              </a:rPr>
              <a:t>session</a:t>
            </a:r>
            <a:r>
              <a:rPr lang="zh-TW" altLang="en-US" sz="1600" b="1" dirty="0">
                <a:solidFill>
                  <a:srgbClr val="FF0000"/>
                </a:solidFill>
                <a:latin typeface="Times New Roman" pitchFamily="18" charset="0"/>
              </a:rPr>
              <a:t>變數</a:t>
            </a:r>
            <a:endParaRPr lang="en-US" altLang="zh-TW" sz="1600" b="1" dirty="0">
              <a:solidFill>
                <a:srgbClr val="FF0000"/>
              </a:solidFill>
              <a:latin typeface="Times New Roman" pitchFamily="18" charset="0"/>
            </a:endParaRPr>
          </a:p>
          <a:p>
            <a:pPr eaLnBrk="1" hangingPunct="1">
              <a:defRPr/>
            </a:pPr>
            <a:r>
              <a:rPr lang="en-US" altLang="zh-TW" sz="1600" dirty="0">
                <a:latin typeface="Times New Roman" pitchFamily="18" charset="0"/>
              </a:rPr>
              <a:t>show();</a:t>
            </a:r>
          </a:p>
          <a:p>
            <a:pPr eaLnBrk="1" hangingPunct="1">
              <a:defRPr/>
            </a:pPr>
            <a:r>
              <a:rPr lang="en-US" altLang="zh-TW" sz="1600" b="1" dirty="0" err="1">
                <a:latin typeface="Times New Roman" pitchFamily="18" charset="0"/>
              </a:rPr>
              <a:t>session_destroy</a:t>
            </a:r>
            <a:r>
              <a:rPr lang="en-US" altLang="zh-TW" sz="1600" b="1" dirty="0">
                <a:latin typeface="Times New Roman" pitchFamily="18" charset="0"/>
              </a:rPr>
              <a:t>();</a:t>
            </a:r>
            <a:r>
              <a:rPr lang="zh-TW" altLang="en-US" sz="1600" b="1" dirty="0">
                <a:latin typeface="Times New Roman" pitchFamily="18" charset="0"/>
              </a:rPr>
              <a:t> </a:t>
            </a:r>
            <a:r>
              <a:rPr lang="en-US" altLang="zh-TW" sz="1600" b="1" dirty="0">
                <a:solidFill>
                  <a:srgbClr val="FF0000"/>
                </a:solidFill>
                <a:latin typeface="Times New Roman" pitchFamily="18" charset="0"/>
              </a:rPr>
              <a:t>//</a:t>
            </a:r>
            <a:r>
              <a:rPr lang="zh-TW" altLang="en-US" sz="1600" b="1" dirty="0">
                <a:solidFill>
                  <a:srgbClr val="FF0000"/>
                </a:solidFill>
                <a:latin typeface="Times New Roman" pitchFamily="18" charset="0"/>
              </a:rPr>
              <a:t> 結束</a:t>
            </a:r>
            <a:r>
              <a:rPr lang="en-US" altLang="zh-TW" sz="1600" b="1" dirty="0">
                <a:solidFill>
                  <a:srgbClr val="FF0000"/>
                </a:solidFill>
                <a:latin typeface="Times New Roman" pitchFamily="18" charset="0"/>
              </a:rPr>
              <a:t>session</a:t>
            </a:r>
          </a:p>
          <a:p>
            <a:pPr eaLnBrk="1" hangingPunct="1">
              <a:defRPr/>
            </a:pPr>
            <a:r>
              <a:rPr lang="en-US" altLang="zh-TW" sz="1600" dirty="0">
                <a:latin typeface="Times New Roman" pitchFamily="18" charset="0"/>
              </a:rPr>
              <a:t>show();</a:t>
            </a:r>
          </a:p>
          <a:p>
            <a:pPr eaLnBrk="1" hangingPunct="1">
              <a:defRPr/>
            </a:pPr>
            <a:r>
              <a:rPr lang="en-US" altLang="zh-TW" sz="1600" dirty="0">
                <a:latin typeface="Times New Roman" pitchFamily="18" charset="0"/>
              </a:rPr>
              <a:t>?&gt;</a:t>
            </a:r>
          </a:p>
        </p:txBody>
      </p:sp>
      <p:pic>
        <p:nvPicPr>
          <p:cNvPr id="31751" name="Picture 5" descr="18-8"/>
          <p:cNvPicPr>
            <a:picLocks noChangeAspect="1" noChangeArrowheads="1"/>
          </p:cNvPicPr>
          <p:nvPr/>
        </p:nvPicPr>
        <p:blipFill rotWithShape="1">
          <a:blip r:embed="rId2">
            <a:extLst>
              <a:ext uri="{28A0092B-C50C-407E-A947-70E740481C1C}">
                <a14:useLocalDpi xmlns:a14="http://schemas.microsoft.com/office/drawing/2010/main" val="0"/>
              </a:ext>
            </a:extLst>
          </a:blip>
          <a:srcRect l="423" t="20498" r="32429" b="11739"/>
          <a:stretch/>
        </p:blipFill>
        <p:spPr bwMode="auto">
          <a:xfrm>
            <a:off x="5868144" y="2028435"/>
            <a:ext cx="3176612" cy="3569334"/>
          </a:xfrm>
          <a:prstGeom prst="rect">
            <a:avLst/>
          </a:prstGeo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2">
            <a:schemeClr val="accent6"/>
          </a:lnRef>
          <a:fillRef idx="1">
            <a:schemeClr val="lt1"/>
          </a:fillRef>
          <a:effectRef idx="0">
            <a:schemeClr val="accent6"/>
          </a:effectRef>
          <a:fontRef idx="minor">
            <a:schemeClr val="dk1"/>
          </a:fontRef>
        </p:style>
      </p:pic>
      <p:sp>
        <p:nvSpPr>
          <p:cNvPr id="31752" name="投影片編號版面配置區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fld id="{9B3D5602-D844-4B19-B9B9-3D6D40C2C284}" type="slidenum">
              <a:rPr kumimoji="0" lang="zh-TW" altLang="en-US">
                <a:latin typeface="Gill Sans MT" pitchFamily="34" charset="0"/>
                <a:ea typeface="微軟正黑體" pitchFamily="34" charset="-120"/>
              </a:rPr>
              <a:pPr/>
              <a:t>23</a:t>
            </a:fld>
            <a:endParaRPr kumimoji="0" lang="zh-TW" altLang="en-US">
              <a:latin typeface="Gill Sans MT" pitchFamily="34" charset="0"/>
              <a:ea typeface="微軟正黑體" pitchFamily="34" charset="-12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476250"/>
            <a:ext cx="4114800" cy="323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文字方塊 4"/>
          <p:cNvSpPr txBox="1">
            <a:spLocks noChangeArrowheads="1"/>
          </p:cNvSpPr>
          <p:nvPr/>
        </p:nvSpPr>
        <p:spPr bwMode="auto">
          <a:xfrm>
            <a:off x="250825" y="44450"/>
            <a:ext cx="145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eaLnBrk="1" hangingPunct="1">
              <a:spcBef>
                <a:spcPct val="0"/>
              </a:spcBef>
              <a:buClrTx/>
              <a:buSzTx/>
              <a:buFontTx/>
              <a:buNone/>
            </a:pPr>
            <a:r>
              <a:rPr lang="en-US" altLang="zh-TW" sz="1800">
                <a:latin typeface="Arial" charset="0"/>
                <a:ea typeface="新細明體" charset="-120"/>
              </a:rPr>
              <a:t>addCart.php</a:t>
            </a:r>
            <a:endParaRPr lang="zh-TW" altLang="en-US" sz="1800">
              <a:latin typeface="Arial" charset="0"/>
              <a:ea typeface="新細明體" charset="-120"/>
            </a:endParaRPr>
          </a:p>
        </p:txBody>
      </p:sp>
      <p:pic>
        <p:nvPicPr>
          <p:cNvPr id="32772" name="Picture 3"/>
          <p:cNvPicPr>
            <a:picLocks noChangeAspect="1" noChangeArrowheads="1"/>
          </p:cNvPicPr>
          <p:nvPr/>
        </p:nvPicPr>
        <p:blipFill>
          <a:blip r:embed="rId3">
            <a:extLst>
              <a:ext uri="{28A0092B-C50C-407E-A947-70E740481C1C}">
                <a14:useLocalDpi xmlns:a14="http://schemas.microsoft.com/office/drawing/2010/main" val="0"/>
              </a:ext>
            </a:extLst>
          </a:blip>
          <a:srcRect b="1106"/>
          <a:stretch>
            <a:fillRect/>
          </a:stretch>
        </p:blipFill>
        <p:spPr bwMode="auto">
          <a:xfrm>
            <a:off x="4643438" y="476250"/>
            <a:ext cx="4143375" cy="32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3" name="文字方塊 6"/>
          <p:cNvSpPr txBox="1">
            <a:spLocks noChangeArrowheads="1"/>
          </p:cNvSpPr>
          <p:nvPr/>
        </p:nvSpPr>
        <p:spPr bwMode="auto">
          <a:xfrm>
            <a:off x="4643438" y="44450"/>
            <a:ext cx="2409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eaLnBrk="1" hangingPunct="1">
              <a:spcBef>
                <a:spcPct val="0"/>
              </a:spcBef>
              <a:buClrTx/>
              <a:buSzTx/>
              <a:buFontTx/>
              <a:buNone/>
            </a:pPr>
            <a:r>
              <a:rPr lang="en-US" altLang="zh-TW" sz="1800">
                <a:latin typeface="Arial" charset="0"/>
                <a:ea typeface="新細明體" charset="-120"/>
              </a:rPr>
              <a:t>addCart.php?pid=003</a:t>
            </a:r>
            <a:endParaRPr lang="zh-TW" altLang="en-US" sz="1800">
              <a:latin typeface="Arial" charset="0"/>
              <a:ea typeface="新細明體" charset="-120"/>
            </a:endParaRPr>
          </a:p>
        </p:txBody>
      </p:sp>
      <p:pic>
        <p:nvPicPr>
          <p:cNvPr id="3277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8038" y="3933825"/>
            <a:ext cx="3838575" cy="279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5" name="文字方塊 8"/>
          <p:cNvSpPr txBox="1">
            <a:spLocks noChangeArrowheads="1"/>
          </p:cNvSpPr>
          <p:nvPr/>
        </p:nvSpPr>
        <p:spPr bwMode="auto">
          <a:xfrm>
            <a:off x="1619250" y="3933825"/>
            <a:ext cx="16081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eaLnBrk="1" hangingPunct="1">
              <a:spcBef>
                <a:spcPct val="0"/>
              </a:spcBef>
              <a:buClrTx/>
              <a:buSzTx/>
              <a:buFontTx/>
              <a:buNone/>
            </a:pPr>
            <a:r>
              <a:rPr lang="en-US" altLang="zh-TW" sz="1800">
                <a:latin typeface="Arial" charset="0"/>
                <a:ea typeface="新細明體" charset="-120"/>
              </a:rPr>
              <a:t>showCart.php</a:t>
            </a:r>
            <a:endParaRPr lang="zh-TW" altLang="en-US" sz="1800">
              <a:latin typeface="Arial" charset="0"/>
              <a:ea typeface="新細明體" charset="-120"/>
            </a:endParaRPr>
          </a:p>
        </p:txBody>
      </p:sp>
      <p:sp>
        <p:nvSpPr>
          <p:cNvPr id="32776" name="投影片編號版面配置區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fld id="{490DA60E-C995-41E2-8F7E-D103411906F9}" type="slidenum">
              <a:rPr kumimoji="0" lang="zh-TW" altLang="en-US">
                <a:latin typeface="Gill Sans MT" pitchFamily="34" charset="0"/>
                <a:ea typeface="微軟正黑體" pitchFamily="34" charset="-120"/>
              </a:rPr>
              <a:pPr/>
              <a:t>24</a:t>
            </a:fld>
            <a:endParaRPr kumimoji="0" lang="zh-TW" altLang="en-US">
              <a:latin typeface="Gill Sans MT" pitchFamily="34" charset="0"/>
              <a:ea typeface="微軟正黑體" pitchFamily="34" charset="-12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288" y="2133600"/>
            <a:ext cx="7489825" cy="4246563"/>
          </a:xfrm>
          <a:prstGeom prst="rect">
            <a:avLst/>
          </a:prstGeom>
          <a:solidFill>
            <a:schemeClr val="bg1">
              <a:lumMod val="95000"/>
            </a:schemeClr>
          </a:solidFill>
          <a:ln>
            <a:solidFill>
              <a:srgbClr val="00B050"/>
            </a:solidFill>
          </a:ln>
        </p:spPr>
        <p:txBody>
          <a:bodyPr>
            <a:spAutoFit/>
          </a:bodyPr>
          <a:lstStyle/>
          <a:p>
            <a:pPr eaLnBrk="1" hangingPunct="1">
              <a:defRPr/>
            </a:pPr>
            <a:r>
              <a:rPr lang="en-US" altLang="zh-TW" dirty="0">
                <a:ea typeface="新細明體" pitchFamily="18" charset="-120"/>
              </a:rPr>
              <a:t>&lt;?</a:t>
            </a:r>
            <a:r>
              <a:rPr lang="en-US" altLang="zh-TW" dirty="0" err="1">
                <a:ea typeface="新細明體" pitchFamily="18" charset="-120"/>
              </a:rPr>
              <a:t>php</a:t>
            </a:r>
            <a:endParaRPr lang="en-US" altLang="zh-TW" dirty="0">
              <a:ea typeface="新細明體" pitchFamily="18" charset="-120"/>
            </a:endParaRPr>
          </a:p>
          <a:p>
            <a:pPr eaLnBrk="1" hangingPunct="1">
              <a:defRPr/>
            </a:pPr>
            <a:r>
              <a:rPr lang="en-US" altLang="zh-TW" dirty="0">
                <a:ea typeface="新細明體" pitchFamily="18" charset="-120"/>
              </a:rPr>
              <a:t>include "product.php";</a:t>
            </a:r>
          </a:p>
          <a:p>
            <a:pPr eaLnBrk="1" hangingPunct="1">
              <a:defRPr/>
            </a:pPr>
            <a:r>
              <a:rPr lang="en-US" altLang="zh-TW" dirty="0" err="1">
                <a:ea typeface="新細明體" pitchFamily="18" charset="-120"/>
              </a:rPr>
              <a:t>session_start</a:t>
            </a:r>
            <a:r>
              <a:rPr lang="en-US" altLang="zh-TW" dirty="0">
                <a:ea typeface="新細明體" pitchFamily="18" charset="-120"/>
              </a:rPr>
              <a:t>() ;</a:t>
            </a:r>
          </a:p>
          <a:p>
            <a:pPr eaLnBrk="1" hangingPunct="1">
              <a:defRPr/>
            </a:pPr>
            <a:r>
              <a:rPr lang="en-US" altLang="zh-TW" dirty="0">
                <a:ea typeface="新細明體" pitchFamily="18" charset="-120"/>
              </a:rPr>
              <a:t>$</a:t>
            </a:r>
            <a:r>
              <a:rPr lang="en-US" altLang="zh-TW" dirty="0" err="1">
                <a:ea typeface="新細明體" pitchFamily="18" charset="-120"/>
              </a:rPr>
              <a:t>sel</a:t>
            </a:r>
            <a:r>
              <a:rPr lang="en-US" altLang="zh-TW" dirty="0">
                <a:ea typeface="新細明體" pitchFamily="18" charset="-120"/>
              </a:rPr>
              <a:t>="";</a:t>
            </a:r>
          </a:p>
          <a:p>
            <a:pPr eaLnBrk="1" hangingPunct="1">
              <a:defRPr/>
            </a:pPr>
            <a:r>
              <a:rPr lang="en-US" altLang="zh-TW" dirty="0">
                <a:ea typeface="新細明體" pitchFamily="18" charset="-120"/>
              </a:rPr>
              <a:t>if (</a:t>
            </a:r>
            <a:r>
              <a:rPr lang="en-US" altLang="zh-TW" dirty="0" err="1">
                <a:ea typeface="新細明體" pitchFamily="18" charset="-120"/>
              </a:rPr>
              <a:t>isset</a:t>
            </a:r>
            <a:r>
              <a:rPr lang="en-US" altLang="zh-TW" dirty="0">
                <a:ea typeface="新細明體" pitchFamily="18" charset="-120"/>
              </a:rPr>
              <a:t>($_GET["</a:t>
            </a:r>
            <a:r>
              <a:rPr lang="en-US" altLang="zh-TW" dirty="0" err="1">
                <a:ea typeface="新細明體" pitchFamily="18" charset="-120"/>
              </a:rPr>
              <a:t>pid</a:t>
            </a:r>
            <a:r>
              <a:rPr lang="en-US" altLang="zh-TW" dirty="0">
                <a:ea typeface="新細明體" pitchFamily="18" charset="-120"/>
              </a:rPr>
              <a:t>"])) {</a:t>
            </a:r>
          </a:p>
          <a:p>
            <a:pPr eaLnBrk="1" hangingPunct="1">
              <a:defRPr/>
            </a:pPr>
            <a:r>
              <a:rPr lang="en-US" altLang="zh-TW" dirty="0">
                <a:ea typeface="新細明體" pitchFamily="18" charset="-120"/>
              </a:rPr>
              <a:t>      $</a:t>
            </a:r>
            <a:r>
              <a:rPr lang="en-US" altLang="zh-TW" dirty="0" err="1">
                <a:ea typeface="新細明體" pitchFamily="18" charset="-120"/>
              </a:rPr>
              <a:t>sel</a:t>
            </a:r>
            <a:r>
              <a:rPr lang="en-US" altLang="zh-TW" dirty="0">
                <a:ea typeface="新細明體" pitchFamily="18" charset="-120"/>
              </a:rPr>
              <a:t> = $_GET["</a:t>
            </a:r>
            <a:r>
              <a:rPr lang="en-US" altLang="zh-TW" dirty="0" err="1">
                <a:ea typeface="新細明體" pitchFamily="18" charset="-120"/>
              </a:rPr>
              <a:t>pid</a:t>
            </a:r>
            <a:r>
              <a:rPr lang="en-US" altLang="zh-TW" dirty="0">
                <a:ea typeface="新細明體" pitchFamily="18" charset="-120"/>
              </a:rPr>
              <a:t>"];</a:t>
            </a:r>
          </a:p>
          <a:p>
            <a:pPr eaLnBrk="1" hangingPunct="1">
              <a:defRPr/>
            </a:pPr>
            <a:r>
              <a:rPr lang="en-US" altLang="zh-TW" dirty="0">
                <a:ea typeface="新細明體" pitchFamily="18" charset="-120"/>
              </a:rPr>
              <a:t>      if (</a:t>
            </a:r>
            <a:r>
              <a:rPr lang="en-US" altLang="zh-TW" dirty="0" err="1">
                <a:ea typeface="新細明體" pitchFamily="18" charset="-120"/>
              </a:rPr>
              <a:t>isset</a:t>
            </a:r>
            <a:r>
              <a:rPr lang="en-US" altLang="zh-TW" dirty="0">
                <a:ea typeface="新細明體" pitchFamily="18" charset="-120"/>
              </a:rPr>
              <a:t>($_SESSION["cart"][$</a:t>
            </a:r>
            <a:r>
              <a:rPr lang="en-US" altLang="zh-TW" dirty="0" err="1">
                <a:ea typeface="新細明體" pitchFamily="18" charset="-120"/>
              </a:rPr>
              <a:t>sel</a:t>
            </a:r>
            <a:r>
              <a:rPr lang="en-US" altLang="zh-TW" dirty="0">
                <a:ea typeface="新細明體" pitchFamily="18" charset="-120"/>
              </a:rPr>
              <a:t>]))</a:t>
            </a:r>
          </a:p>
          <a:p>
            <a:pPr eaLnBrk="1" hangingPunct="1">
              <a:defRPr/>
            </a:pPr>
            <a:r>
              <a:rPr lang="en-US" altLang="zh-TW" dirty="0">
                <a:ea typeface="新細明體" pitchFamily="18" charset="-120"/>
              </a:rPr>
              <a:t>           $_SESSION["cart"][$</a:t>
            </a:r>
            <a:r>
              <a:rPr lang="en-US" altLang="zh-TW" dirty="0" err="1">
                <a:ea typeface="新細明體" pitchFamily="18" charset="-120"/>
              </a:rPr>
              <a:t>sel</a:t>
            </a:r>
            <a:r>
              <a:rPr lang="en-US" altLang="zh-TW" dirty="0">
                <a:ea typeface="新細明體" pitchFamily="18" charset="-120"/>
              </a:rPr>
              <a:t>]++;</a:t>
            </a:r>
          </a:p>
          <a:p>
            <a:pPr eaLnBrk="1" hangingPunct="1">
              <a:defRPr/>
            </a:pPr>
            <a:r>
              <a:rPr lang="en-US" altLang="zh-TW" dirty="0">
                <a:ea typeface="新細明體" pitchFamily="18" charset="-120"/>
              </a:rPr>
              <a:t>      else</a:t>
            </a:r>
          </a:p>
          <a:p>
            <a:pPr eaLnBrk="1" hangingPunct="1">
              <a:defRPr/>
            </a:pPr>
            <a:r>
              <a:rPr lang="en-US" altLang="zh-TW" dirty="0">
                <a:ea typeface="新細明體" pitchFamily="18" charset="-120"/>
              </a:rPr>
              <a:t>           $_SESSION["cart"][$</a:t>
            </a:r>
            <a:r>
              <a:rPr lang="en-US" altLang="zh-TW" dirty="0" err="1">
                <a:ea typeface="新細明體" pitchFamily="18" charset="-120"/>
              </a:rPr>
              <a:t>sel</a:t>
            </a:r>
            <a:r>
              <a:rPr lang="en-US" altLang="zh-TW" dirty="0">
                <a:ea typeface="新細明體" pitchFamily="18" charset="-120"/>
              </a:rPr>
              <a:t>]=1;</a:t>
            </a:r>
          </a:p>
          <a:p>
            <a:pPr eaLnBrk="1" hangingPunct="1">
              <a:defRPr/>
            </a:pPr>
            <a:r>
              <a:rPr lang="en-US" altLang="zh-TW" dirty="0">
                <a:ea typeface="新細明體" pitchFamily="18" charset="-120"/>
              </a:rPr>
              <a:t>}</a:t>
            </a:r>
          </a:p>
          <a:p>
            <a:pPr eaLnBrk="1" hangingPunct="1">
              <a:defRPr/>
            </a:pPr>
            <a:r>
              <a:rPr lang="en-US" altLang="zh-TW" dirty="0">
                <a:ea typeface="新細明體" pitchFamily="18" charset="-120"/>
              </a:rPr>
              <a:t>?&gt;</a:t>
            </a:r>
          </a:p>
          <a:p>
            <a:pPr eaLnBrk="1" hangingPunct="1">
              <a:defRPr/>
            </a:pPr>
            <a:r>
              <a:rPr lang="en-US" altLang="zh-TW" dirty="0">
                <a:ea typeface="新細明體" pitchFamily="18" charset="-120"/>
              </a:rPr>
              <a:t>&lt;html&gt;</a:t>
            </a:r>
          </a:p>
          <a:p>
            <a:pPr eaLnBrk="1" hangingPunct="1">
              <a:defRPr/>
            </a:pPr>
            <a:r>
              <a:rPr lang="en-US" altLang="zh-TW" dirty="0">
                <a:ea typeface="新細明體" pitchFamily="18" charset="-120"/>
              </a:rPr>
              <a:t>…</a:t>
            </a:r>
          </a:p>
          <a:p>
            <a:pPr eaLnBrk="1" hangingPunct="1">
              <a:defRPr/>
            </a:pPr>
            <a:endParaRPr lang="zh-TW" altLang="en-US" dirty="0">
              <a:ea typeface="新細明體" pitchFamily="18" charset="-120"/>
            </a:endParaRPr>
          </a:p>
        </p:txBody>
      </p:sp>
      <p:sp>
        <p:nvSpPr>
          <p:cNvPr id="9" name="矩形 8"/>
          <p:cNvSpPr/>
          <p:nvPr/>
        </p:nvSpPr>
        <p:spPr>
          <a:xfrm>
            <a:off x="4932363" y="3644900"/>
            <a:ext cx="4140200" cy="165576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TW" altLang="en-US" dirty="0"/>
          </a:p>
        </p:txBody>
      </p:sp>
      <p:sp>
        <p:nvSpPr>
          <p:cNvPr id="3" name="矩形 2"/>
          <p:cNvSpPr/>
          <p:nvPr/>
        </p:nvSpPr>
        <p:spPr>
          <a:xfrm>
            <a:off x="3203575" y="306388"/>
            <a:ext cx="5832475" cy="1754187"/>
          </a:xfrm>
          <a:prstGeom prst="rect">
            <a:avLst/>
          </a:prstGeom>
          <a:solidFill>
            <a:schemeClr val="accent2">
              <a:lumMod val="20000"/>
              <a:lumOff val="80000"/>
            </a:schemeClr>
          </a:solidFill>
          <a:ln>
            <a:solidFill>
              <a:srgbClr val="00B050"/>
            </a:solidFill>
          </a:ln>
        </p:spPr>
        <p:txBody>
          <a:bodyPr>
            <a:spAutoFit/>
          </a:bodyPr>
          <a:lstStyle/>
          <a:p>
            <a:pPr eaLnBrk="1" hangingPunct="1">
              <a:defRPr/>
            </a:pPr>
            <a:r>
              <a:rPr lang="en-US" altLang="zh-TW" dirty="0">
                <a:ea typeface="新細明體" pitchFamily="18" charset="-120"/>
              </a:rPr>
              <a:t>&lt;?</a:t>
            </a:r>
            <a:r>
              <a:rPr lang="en-US" altLang="zh-TW" dirty="0" err="1">
                <a:ea typeface="新細明體" pitchFamily="18" charset="-120"/>
              </a:rPr>
              <a:t>php</a:t>
            </a:r>
            <a:endParaRPr lang="en-US" altLang="zh-TW" dirty="0">
              <a:ea typeface="新細明體" pitchFamily="18" charset="-120"/>
            </a:endParaRPr>
          </a:p>
          <a:p>
            <a:pPr eaLnBrk="1" hangingPunct="1">
              <a:defRPr/>
            </a:pPr>
            <a:r>
              <a:rPr lang="en-US" altLang="zh-TW" dirty="0">
                <a:ea typeface="新細明體" pitchFamily="18" charset="-120"/>
              </a:rPr>
              <a:t>$product["001"]= array("Sony 16G</a:t>
            </a:r>
            <a:r>
              <a:rPr lang="zh-TW" altLang="en-US" dirty="0">
                <a:ea typeface="新細明體" pitchFamily="18" charset="-120"/>
              </a:rPr>
              <a:t>隨身碟</a:t>
            </a:r>
            <a:r>
              <a:rPr lang="en-US" altLang="zh-TW" dirty="0">
                <a:ea typeface="新細明體" pitchFamily="18" charset="-120"/>
              </a:rPr>
              <a:t>", 1200);</a:t>
            </a:r>
          </a:p>
          <a:p>
            <a:pPr eaLnBrk="1" hangingPunct="1">
              <a:defRPr/>
            </a:pPr>
            <a:r>
              <a:rPr lang="en-US" altLang="zh-TW" dirty="0">
                <a:ea typeface="新細明體" pitchFamily="18" charset="-120"/>
              </a:rPr>
              <a:t>$product["002"]= array("Asus  802.11g</a:t>
            </a:r>
            <a:r>
              <a:rPr lang="zh-TW" altLang="en-US" dirty="0">
                <a:ea typeface="新細明體" pitchFamily="18" charset="-120"/>
              </a:rPr>
              <a:t>基地台</a:t>
            </a:r>
            <a:r>
              <a:rPr lang="en-US" altLang="zh-TW" dirty="0">
                <a:ea typeface="新細明體" pitchFamily="18" charset="-120"/>
              </a:rPr>
              <a:t>", 3100);</a:t>
            </a:r>
          </a:p>
          <a:p>
            <a:pPr eaLnBrk="1" hangingPunct="1">
              <a:defRPr/>
            </a:pPr>
            <a:r>
              <a:rPr lang="en-US" altLang="zh-TW" dirty="0">
                <a:ea typeface="新細明體" pitchFamily="18" charset="-120"/>
              </a:rPr>
              <a:t>$product["003"]= array("Acer 150G</a:t>
            </a:r>
            <a:r>
              <a:rPr lang="zh-TW" altLang="en-US" dirty="0">
                <a:ea typeface="新細明體" pitchFamily="18" charset="-120"/>
              </a:rPr>
              <a:t>外接式硬碟</a:t>
            </a:r>
            <a:r>
              <a:rPr lang="en-US" altLang="zh-TW" dirty="0">
                <a:ea typeface="新細明體" pitchFamily="18" charset="-120"/>
              </a:rPr>
              <a:t>", 2780);</a:t>
            </a:r>
          </a:p>
          <a:p>
            <a:pPr eaLnBrk="1" hangingPunct="1">
              <a:defRPr/>
            </a:pPr>
            <a:r>
              <a:rPr lang="en-US" altLang="zh-TW" dirty="0">
                <a:ea typeface="新細明體" pitchFamily="18" charset="-120"/>
              </a:rPr>
              <a:t>$product["004"]= array("Logitech </a:t>
            </a:r>
            <a:r>
              <a:rPr lang="zh-TW" altLang="en-US" dirty="0">
                <a:ea typeface="新細明體" pitchFamily="18" charset="-120"/>
              </a:rPr>
              <a:t>無線光學滑鼠</a:t>
            </a:r>
            <a:r>
              <a:rPr lang="en-US" altLang="zh-TW" dirty="0">
                <a:ea typeface="新細明體" pitchFamily="18" charset="-120"/>
              </a:rPr>
              <a:t>", 1340);</a:t>
            </a:r>
          </a:p>
          <a:p>
            <a:pPr eaLnBrk="1" hangingPunct="1">
              <a:defRPr/>
            </a:pPr>
            <a:r>
              <a:rPr lang="en-US" altLang="zh-TW" dirty="0">
                <a:ea typeface="新細明體" pitchFamily="18" charset="-120"/>
              </a:rPr>
              <a:t>?&gt;</a:t>
            </a:r>
            <a:endParaRPr lang="zh-TW" altLang="en-US" dirty="0">
              <a:ea typeface="新細明體" pitchFamily="18" charset="-120"/>
            </a:endParaRPr>
          </a:p>
        </p:txBody>
      </p:sp>
      <p:sp>
        <p:nvSpPr>
          <p:cNvPr id="33797" name="矩形 3"/>
          <p:cNvSpPr>
            <a:spLocks noChangeArrowheads="1"/>
          </p:cNvSpPr>
          <p:nvPr/>
        </p:nvSpPr>
        <p:spPr bwMode="auto">
          <a:xfrm>
            <a:off x="7524750" y="115888"/>
            <a:ext cx="1401763" cy="36988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eaLnBrk="1" hangingPunct="1">
              <a:spcBef>
                <a:spcPct val="0"/>
              </a:spcBef>
              <a:buClrTx/>
              <a:buSzTx/>
              <a:buFontTx/>
              <a:buNone/>
            </a:pPr>
            <a:r>
              <a:rPr lang="en-US" altLang="zh-TW" sz="1800">
                <a:solidFill>
                  <a:schemeClr val="bg1"/>
                </a:solidFill>
                <a:latin typeface="Arial" charset="0"/>
                <a:ea typeface="新細明體" charset="-120"/>
              </a:rPr>
              <a:t>product.php</a:t>
            </a:r>
            <a:endParaRPr lang="zh-TW" altLang="en-US" sz="1800">
              <a:solidFill>
                <a:schemeClr val="bg1"/>
              </a:solidFill>
              <a:latin typeface="Arial" charset="0"/>
              <a:ea typeface="新細明體" charset="-120"/>
            </a:endParaRPr>
          </a:p>
        </p:txBody>
      </p:sp>
      <p:sp>
        <p:nvSpPr>
          <p:cNvPr id="33798" name="矩形 4"/>
          <p:cNvSpPr>
            <a:spLocks noChangeArrowheads="1"/>
          </p:cNvSpPr>
          <p:nvPr/>
        </p:nvSpPr>
        <p:spPr bwMode="auto">
          <a:xfrm>
            <a:off x="384175" y="1700213"/>
            <a:ext cx="1454150" cy="36988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eaLnBrk="1" hangingPunct="1">
              <a:spcBef>
                <a:spcPct val="0"/>
              </a:spcBef>
              <a:buClrTx/>
              <a:buSzTx/>
              <a:buFontTx/>
              <a:buNone/>
            </a:pPr>
            <a:r>
              <a:rPr lang="en-US" altLang="zh-TW" sz="1800">
                <a:solidFill>
                  <a:schemeClr val="bg1"/>
                </a:solidFill>
                <a:latin typeface="Arial" charset="0"/>
                <a:ea typeface="新細明體" charset="-120"/>
              </a:rPr>
              <a:t>addCart.php</a:t>
            </a:r>
            <a:endParaRPr lang="zh-TW" altLang="en-US" sz="1800">
              <a:solidFill>
                <a:schemeClr val="bg1"/>
              </a:solidFill>
              <a:latin typeface="Arial" charset="0"/>
              <a:ea typeface="新細明體" charset="-120"/>
            </a:endParaRPr>
          </a:p>
        </p:txBody>
      </p:sp>
      <p:sp>
        <p:nvSpPr>
          <p:cNvPr id="33799" name="文字方塊 5"/>
          <p:cNvSpPr txBox="1">
            <a:spLocks noChangeArrowheads="1"/>
          </p:cNvSpPr>
          <p:nvPr/>
        </p:nvSpPr>
        <p:spPr bwMode="auto">
          <a:xfrm>
            <a:off x="1824038" y="1692275"/>
            <a:ext cx="6604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eaLnBrk="1" hangingPunct="1">
              <a:spcBef>
                <a:spcPct val="0"/>
              </a:spcBef>
              <a:buClrTx/>
              <a:buSzTx/>
              <a:buFontTx/>
              <a:buNone/>
            </a:pPr>
            <a:r>
              <a:rPr lang="en-US" altLang="zh-TW" sz="1800">
                <a:latin typeface="Arial" charset="0"/>
                <a:ea typeface="新細明體" charset="-120"/>
              </a:rPr>
              <a:t>(1/2)</a:t>
            </a:r>
            <a:endParaRPr lang="zh-TW" altLang="en-US" sz="1800">
              <a:latin typeface="Arial" charset="0"/>
              <a:ea typeface="新細明體" charset="-120"/>
            </a:endParaRPr>
          </a:p>
        </p:txBody>
      </p:sp>
      <p:sp>
        <p:nvSpPr>
          <p:cNvPr id="7" name="矩形 6"/>
          <p:cNvSpPr/>
          <p:nvPr/>
        </p:nvSpPr>
        <p:spPr>
          <a:xfrm>
            <a:off x="5435600" y="4652963"/>
            <a:ext cx="3275013" cy="369887"/>
          </a:xfrm>
          <a:prstGeom prst="rect">
            <a:avLst/>
          </a:prstGeom>
          <a:solidFill>
            <a:schemeClr val="accent2">
              <a:lumMod val="20000"/>
              <a:lumOff val="80000"/>
            </a:schemeClr>
          </a:solidFill>
          <a:ln>
            <a:solidFill>
              <a:srgbClr val="FF0000"/>
            </a:solidFill>
          </a:ln>
        </p:spPr>
        <p:txBody>
          <a:bodyPr wrap="none">
            <a:spAutoFit/>
          </a:bodyPr>
          <a:lstStyle/>
          <a:p>
            <a:pPr eaLnBrk="1" hangingPunct="1">
              <a:defRPr/>
            </a:pPr>
            <a:r>
              <a:rPr lang="en-US" altLang="zh-TW" dirty="0">
                <a:ea typeface="新細明體" pitchFamily="18" charset="-120"/>
              </a:rPr>
              <a:t>$_SESSION["cart"]["003"] = 1;</a:t>
            </a:r>
          </a:p>
        </p:txBody>
      </p:sp>
      <p:sp>
        <p:nvSpPr>
          <p:cNvPr id="8" name="矩形 7"/>
          <p:cNvSpPr/>
          <p:nvPr/>
        </p:nvSpPr>
        <p:spPr>
          <a:xfrm>
            <a:off x="5435600" y="3933825"/>
            <a:ext cx="3154363" cy="368300"/>
          </a:xfrm>
          <a:prstGeom prst="rect">
            <a:avLst/>
          </a:prstGeom>
          <a:solidFill>
            <a:schemeClr val="accent2">
              <a:lumMod val="20000"/>
              <a:lumOff val="80000"/>
            </a:schemeClr>
          </a:solidFill>
          <a:ln>
            <a:solidFill>
              <a:srgbClr val="FF0000"/>
            </a:solidFill>
          </a:ln>
        </p:spPr>
        <p:txBody>
          <a:bodyPr wrap="none">
            <a:spAutoFit/>
          </a:bodyPr>
          <a:lstStyle/>
          <a:p>
            <a:pPr eaLnBrk="1" hangingPunct="1">
              <a:defRPr/>
            </a:pPr>
            <a:r>
              <a:rPr lang="en-US" altLang="zh-TW" dirty="0">
                <a:ea typeface="新細明體" pitchFamily="18" charset="-120"/>
              </a:rPr>
              <a:t>$_SESSION["cart"]["003"]++;</a:t>
            </a:r>
          </a:p>
        </p:txBody>
      </p:sp>
      <p:sp>
        <p:nvSpPr>
          <p:cNvPr id="33802" name="文字方塊 9"/>
          <p:cNvSpPr txBox="1">
            <a:spLocks noChangeArrowheads="1"/>
          </p:cNvSpPr>
          <p:nvPr/>
        </p:nvSpPr>
        <p:spPr bwMode="auto">
          <a:xfrm>
            <a:off x="4932363" y="3284538"/>
            <a:ext cx="4176712" cy="369887"/>
          </a:xfrm>
          <a:prstGeom prst="rect">
            <a:avLst/>
          </a:prstGeom>
          <a:solidFill>
            <a:schemeClr val="tx1"/>
          </a:solidFill>
          <a:ln w="9525">
            <a:solidFill>
              <a:srgbClr val="FF0000"/>
            </a:solidFill>
            <a:miter lim="800000"/>
            <a:headEnd/>
            <a:tailEnd/>
          </a:ln>
        </p:spPr>
        <p:txBody>
          <a:bodyPr>
            <a:spAutoFit/>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eaLnBrk="1" hangingPunct="1">
              <a:spcBef>
                <a:spcPct val="0"/>
              </a:spcBef>
              <a:buClrTx/>
              <a:buSzTx/>
              <a:buFontTx/>
              <a:buNone/>
            </a:pPr>
            <a:r>
              <a:rPr lang="zh-TW" altLang="en-US" sz="1800">
                <a:solidFill>
                  <a:schemeClr val="bg1"/>
                </a:solidFill>
                <a:latin typeface="Arial" charset="0"/>
                <a:ea typeface="新細明體" charset="-120"/>
              </a:rPr>
              <a:t>例</a:t>
            </a:r>
            <a:r>
              <a:rPr lang="en-US" altLang="zh-TW" sz="1800">
                <a:solidFill>
                  <a:schemeClr val="bg1"/>
                </a:solidFill>
                <a:latin typeface="Arial" charset="0"/>
                <a:ea typeface="新細明體" charset="-120"/>
              </a:rPr>
              <a:t>: $sel = "003"</a:t>
            </a:r>
            <a:r>
              <a:rPr lang="zh-TW" altLang="en-US" sz="1800">
                <a:solidFill>
                  <a:schemeClr val="bg1"/>
                </a:solidFill>
                <a:latin typeface="Arial" charset="0"/>
                <a:ea typeface="新細明體" charset="-120"/>
              </a:rPr>
              <a:t>  </a:t>
            </a:r>
            <a:r>
              <a:rPr lang="en-US" altLang="zh-TW" sz="1800">
                <a:solidFill>
                  <a:schemeClr val="bg1"/>
                </a:solidFill>
                <a:latin typeface="Arial" charset="0"/>
                <a:ea typeface="新細明體" charset="-120"/>
              </a:rPr>
              <a:t>(addCart.php?pid=003)</a:t>
            </a:r>
            <a:endParaRPr lang="zh-TW" altLang="en-US" sz="1800">
              <a:solidFill>
                <a:schemeClr val="bg1"/>
              </a:solidFill>
              <a:latin typeface="Arial" charset="0"/>
              <a:ea typeface="新細明體" charset="-120"/>
            </a:endParaRPr>
          </a:p>
        </p:txBody>
      </p:sp>
      <p:sp>
        <p:nvSpPr>
          <p:cNvPr id="11" name="矩形 10"/>
          <p:cNvSpPr/>
          <p:nvPr/>
        </p:nvSpPr>
        <p:spPr>
          <a:xfrm>
            <a:off x="2011363" y="6119813"/>
            <a:ext cx="6521450" cy="369332"/>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eaLnBrk="1" hangingPunct="1">
              <a:defRPr/>
            </a:pPr>
            <a:r>
              <a:rPr lang="en-US" altLang="zh-TW" b="1" dirty="0">
                <a:hlinkClick r:id="rId2"/>
              </a:rPr>
              <a:t>https://ycchen.im.ncnu.edu.tw/www2011/lab/php/session.zip</a:t>
            </a:r>
            <a:endParaRPr lang="en-US" altLang="zh-TW" b="1" dirty="0"/>
          </a:p>
        </p:txBody>
      </p:sp>
      <p:sp>
        <p:nvSpPr>
          <p:cNvPr id="33804"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fld id="{ED5A1316-D1A2-476B-A6DF-94C1F71B53C5}" type="slidenum">
              <a:rPr kumimoji="0" lang="zh-TW" altLang="en-US">
                <a:latin typeface="Gill Sans MT" pitchFamily="34" charset="0"/>
                <a:ea typeface="微軟正黑體" pitchFamily="34" charset="-120"/>
              </a:rPr>
              <a:pPr/>
              <a:t>25</a:t>
            </a:fld>
            <a:endParaRPr kumimoji="0" lang="zh-TW" altLang="en-US">
              <a:latin typeface="Gill Sans MT" pitchFamily="34" charset="0"/>
              <a:ea typeface="微軟正黑體" pitchFamily="34" charset="-12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0825" y="1209675"/>
            <a:ext cx="8208963" cy="4522788"/>
          </a:xfrm>
          <a:prstGeom prst="rect">
            <a:avLst/>
          </a:prstGeom>
          <a:solidFill>
            <a:schemeClr val="bg1">
              <a:lumMod val="95000"/>
            </a:schemeClr>
          </a:solidFill>
          <a:ln>
            <a:solidFill>
              <a:srgbClr val="00B050"/>
            </a:solidFill>
          </a:ln>
        </p:spPr>
        <p:txBody>
          <a:bodyPr>
            <a:spAutoFit/>
          </a:bodyPr>
          <a:lstStyle/>
          <a:p>
            <a:pPr eaLnBrk="1" hangingPunct="1">
              <a:defRPr/>
            </a:pPr>
            <a:r>
              <a:rPr lang="en-US" altLang="zh-TW" dirty="0">
                <a:ea typeface="新細明體" pitchFamily="18" charset="-120"/>
              </a:rPr>
              <a:t>&lt;div id="content"&gt;</a:t>
            </a:r>
          </a:p>
          <a:p>
            <a:pPr eaLnBrk="1" hangingPunct="1">
              <a:defRPr/>
            </a:pPr>
            <a:r>
              <a:rPr lang="en-US" altLang="zh-TW" dirty="0">
                <a:ea typeface="新細明體" pitchFamily="18" charset="-120"/>
              </a:rPr>
              <a:t>&lt;h2&gt;</a:t>
            </a:r>
            <a:r>
              <a:rPr lang="zh-TW" altLang="en-US" dirty="0">
                <a:ea typeface="新細明體" pitchFamily="18" charset="-120"/>
              </a:rPr>
              <a:t>商品一覽表</a:t>
            </a:r>
            <a:r>
              <a:rPr lang="en-US" altLang="zh-TW" dirty="0">
                <a:ea typeface="新細明體" pitchFamily="18" charset="-120"/>
              </a:rPr>
              <a:t>&lt;/h2&gt;</a:t>
            </a:r>
          </a:p>
          <a:p>
            <a:pPr eaLnBrk="1" hangingPunct="1">
              <a:defRPr/>
            </a:pPr>
            <a:r>
              <a:rPr lang="en-US" altLang="zh-TW" dirty="0">
                <a:ea typeface="新細明體" pitchFamily="18" charset="-120"/>
              </a:rPr>
              <a:t>&lt;table border="2" </a:t>
            </a:r>
            <a:r>
              <a:rPr lang="en-US" altLang="zh-TW" dirty="0" err="1">
                <a:ea typeface="新細明體" pitchFamily="18" charset="-120"/>
              </a:rPr>
              <a:t>cellpadding</a:t>
            </a:r>
            <a:r>
              <a:rPr lang="en-US" altLang="zh-TW" dirty="0">
                <a:ea typeface="新細明體" pitchFamily="18" charset="-120"/>
              </a:rPr>
              <a:t>="5"&gt;</a:t>
            </a:r>
          </a:p>
          <a:p>
            <a:pPr eaLnBrk="1" hangingPunct="1">
              <a:defRPr/>
            </a:pPr>
            <a:r>
              <a:rPr lang="en-US" altLang="zh-TW" dirty="0">
                <a:ea typeface="新細明體" pitchFamily="18" charset="-120"/>
              </a:rPr>
              <a:t>&lt;</a:t>
            </a:r>
            <a:r>
              <a:rPr lang="en-US" altLang="zh-TW" dirty="0" err="1">
                <a:ea typeface="新細明體" pitchFamily="18" charset="-120"/>
              </a:rPr>
              <a:t>tr</a:t>
            </a:r>
            <a:r>
              <a:rPr lang="en-US" altLang="zh-TW" dirty="0">
                <a:ea typeface="新細明體" pitchFamily="18" charset="-120"/>
              </a:rPr>
              <a:t>&gt;&lt;</a:t>
            </a:r>
            <a:r>
              <a:rPr lang="en-US" altLang="zh-TW" dirty="0" err="1">
                <a:ea typeface="新細明體" pitchFamily="18" charset="-120"/>
              </a:rPr>
              <a:t>th</a:t>
            </a:r>
            <a:r>
              <a:rPr lang="en-US" altLang="zh-TW" dirty="0">
                <a:ea typeface="新細明體" pitchFamily="18" charset="-120"/>
              </a:rPr>
              <a:t>&gt;</a:t>
            </a:r>
            <a:r>
              <a:rPr lang="zh-TW" altLang="en-US" dirty="0">
                <a:ea typeface="新細明體" pitchFamily="18" charset="-120"/>
              </a:rPr>
              <a:t>商品名稱</a:t>
            </a:r>
            <a:r>
              <a:rPr lang="en-US" altLang="zh-TW" dirty="0">
                <a:ea typeface="新細明體" pitchFamily="18" charset="-120"/>
              </a:rPr>
              <a:t>&lt;/</a:t>
            </a:r>
            <a:r>
              <a:rPr lang="en-US" altLang="zh-TW" dirty="0" err="1">
                <a:ea typeface="新細明體" pitchFamily="18" charset="-120"/>
              </a:rPr>
              <a:t>th</a:t>
            </a:r>
            <a:r>
              <a:rPr lang="en-US" altLang="zh-TW" dirty="0">
                <a:ea typeface="新細明體" pitchFamily="18" charset="-120"/>
              </a:rPr>
              <a:t>&gt;&lt;</a:t>
            </a:r>
            <a:r>
              <a:rPr lang="en-US" altLang="zh-TW" dirty="0" err="1">
                <a:ea typeface="新細明體" pitchFamily="18" charset="-120"/>
              </a:rPr>
              <a:t>th</a:t>
            </a:r>
            <a:r>
              <a:rPr lang="en-US" altLang="zh-TW" dirty="0">
                <a:ea typeface="新細明體" pitchFamily="18" charset="-120"/>
              </a:rPr>
              <a:t>&gt;</a:t>
            </a:r>
            <a:r>
              <a:rPr lang="zh-TW" altLang="en-US" dirty="0">
                <a:ea typeface="新細明體" pitchFamily="18" charset="-120"/>
              </a:rPr>
              <a:t>價格</a:t>
            </a:r>
            <a:r>
              <a:rPr lang="en-US" altLang="zh-TW" dirty="0">
                <a:ea typeface="新細明體" pitchFamily="18" charset="-120"/>
              </a:rPr>
              <a:t>&lt;/</a:t>
            </a:r>
            <a:r>
              <a:rPr lang="en-US" altLang="zh-TW" dirty="0" err="1">
                <a:ea typeface="新細明體" pitchFamily="18" charset="-120"/>
              </a:rPr>
              <a:t>th</a:t>
            </a:r>
            <a:r>
              <a:rPr lang="en-US" altLang="zh-TW" dirty="0">
                <a:ea typeface="新細明體" pitchFamily="18" charset="-120"/>
              </a:rPr>
              <a:t>&gt;&lt;</a:t>
            </a:r>
            <a:r>
              <a:rPr lang="en-US" altLang="zh-TW" dirty="0" err="1">
                <a:ea typeface="新細明體" pitchFamily="18" charset="-120"/>
              </a:rPr>
              <a:t>th</a:t>
            </a:r>
            <a:r>
              <a:rPr lang="en-US" altLang="zh-TW" dirty="0">
                <a:ea typeface="新細明體" pitchFamily="18" charset="-120"/>
              </a:rPr>
              <a:t>&gt;</a:t>
            </a:r>
            <a:r>
              <a:rPr lang="zh-TW" altLang="en-US" dirty="0">
                <a:ea typeface="新細明體" pitchFamily="18" charset="-120"/>
              </a:rPr>
              <a:t>購物</a:t>
            </a:r>
            <a:r>
              <a:rPr lang="en-US" altLang="zh-TW" dirty="0">
                <a:ea typeface="新細明體" pitchFamily="18" charset="-120"/>
              </a:rPr>
              <a:t>&lt;/</a:t>
            </a:r>
            <a:r>
              <a:rPr lang="en-US" altLang="zh-TW" dirty="0" err="1">
                <a:ea typeface="新細明體" pitchFamily="18" charset="-120"/>
              </a:rPr>
              <a:t>th</a:t>
            </a:r>
            <a:r>
              <a:rPr lang="en-US" altLang="zh-TW" dirty="0">
                <a:ea typeface="新細明體" pitchFamily="18" charset="-120"/>
              </a:rPr>
              <a:t>&gt;&lt;/</a:t>
            </a:r>
            <a:r>
              <a:rPr lang="en-US" altLang="zh-TW" dirty="0" err="1">
                <a:ea typeface="新細明體" pitchFamily="18" charset="-120"/>
              </a:rPr>
              <a:t>tr</a:t>
            </a:r>
            <a:r>
              <a:rPr lang="en-US" altLang="zh-TW" dirty="0">
                <a:ea typeface="新細明體" pitchFamily="18" charset="-120"/>
              </a:rPr>
              <a:t>&gt;</a:t>
            </a:r>
          </a:p>
          <a:p>
            <a:pPr eaLnBrk="1" hangingPunct="1">
              <a:defRPr/>
            </a:pPr>
            <a:r>
              <a:rPr lang="en-US" altLang="zh-TW" dirty="0">
                <a:ea typeface="新細明體" pitchFamily="18" charset="-120"/>
              </a:rPr>
              <a:t>&lt;?</a:t>
            </a:r>
            <a:r>
              <a:rPr lang="en-US" altLang="zh-TW" dirty="0" err="1">
                <a:ea typeface="新細明體" pitchFamily="18" charset="-120"/>
              </a:rPr>
              <a:t>php</a:t>
            </a:r>
            <a:endParaRPr lang="en-US" altLang="zh-TW" dirty="0">
              <a:ea typeface="新細明體" pitchFamily="18" charset="-120"/>
            </a:endParaRPr>
          </a:p>
          <a:p>
            <a:pPr eaLnBrk="1" hangingPunct="1">
              <a:defRPr/>
            </a:pPr>
            <a:r>
              <a:rPr lang="en-US" altLang="zh-TW" dirty="0" err="1">
                <a:ea typeface="新細明體" pitchFamily="18" charset="-120"/>
              </a:rPr>
              <a:t>foreach</a:t>
            </a:r>
            <a:r>
              <a:rPr lang="en-US" altLang="zh-TW" dirty="0">
                <a:ea typeface="新細明體" pitchFamily="18" charset="-120"/>
              </a:rPr>
              <a:t> ($product as $</a:t>
            </a:r>
            <a:r>
              <a:rPr lang="en-US" altLang="zh-TW" dirty="0" err="1">
                <a:ea typeface="新細明體" pitchFamily="18" charset="-120"/>
              </a:rPr>
              <a:t>pid</a:t>
            </a:r>
            <a:r>
              <a:rPr lang="en-US" altLang="zh-TW" dirty="0">
                <a:ea typeface="新細明體" pitchFamily="18" charset="-120"/>
              </a:rPr>
              <a:t> =&gt; $</a:t>
            </a:r>
            <a:r>
              <a:rPr lang="en-US" altLang="zh-TW" dirty="0" err="1">
                <a:ea typeface="新細明體" pitchFamily="18" charset="-120"/>
              </a:rPr>
              <a:t>pInfo</a:t>
            </a:r>
            <a:r>
              <a:rPr lang="en-US" altLang="zh-TW" dirty="0">
                <a:ea typeface="新細明體" pitchFamily="18" charset="-120"/>
              </a:rPr>
              <a:t>)</a:t>
            </a:r>
          </a:p>
          <a:p>
            <a:pPr eaLnBrk="1" hangingPunct="1">
              <a:defRPr/>
            </a:pPr>
            <a:r>
              <a:rPr lang="en-US" altLang="zh-TW" dirty="0">
                <a:ea typeface="新細明體" pitchFamily="18" charset="-120"/>
              </a:rPr>
              <a:t>    if ($</a:t>
            </a:r>
            <a:r>
              <a:rPr lang="en-US" altLang="zh-TW" dirty="0" err="1">
                <a:ea typeface="新細明體" pitchFamily="18" charset="-120"/>
              </a:rPr>
              <a:t>pid</a:t>
            </a:r>
            <a:r>
              <a:rPr lang="en-US" altLang="zh-TW" dirty="0">
                <a:ea typeface="新細明體" pitchFamily="18" charset="-120"/>
              </a:rPr>
              <a:t> == $</a:t>
            </a:r>
            <a:r>
              <a:rPr lang="en-US" altLang="zh-TW" dirty="0" err="1">
                <a:ea typeface="新細明體" pitchFamily="18" charset="-120"/>
              </a:rPr>
              <a:t>sel</a:t>
            </a:r>
            <a:r>
              <a:rPr lang="en-US" altLang="zh-TW" dirty="0">
                <a:ea typeface="新細明體" pitchFamily="18" charset="-120"/>
              </a:rPr>
              <a:t>) </a:t>
            </a:r>
          </a:p>
          <a:p>
            <a:pPr eaLnBrk="1" hangingPunct="1">
              <a:defRPr/>
            </a:pPr>
            <a:r>
              <a:rPr lang="en-US" altLang="zh-TW" dirty="0">
                <a:ea typeface="新細明體" pitchFamily="18" charset="-120"/>
              </a:rPr>
              <a:t>         echo "&lt;</a:t>
            </a:r>
            <a:r>
              <a:rPr lang="en-US" altLang="zh-TW" dirty="0" err="1">
                <a:ea typeface="新細明體" pitchFamily="18" charset="-120"/>
              </a:rPr>
              <a:t>tr</a:t>
            </a:r>
            <a:r>
              <a:rPr lang="en-US" altLang="zh-TW" dirty="0">
                <a:ea typeface="新細明體" pitchFamily="18" charset="-120"/>
              </a:rPr>
              <a:t> </a:t>
            </a:r>
            <a:r>
              <a:rPr lang="en-US" altLang="zh-TW" dirty="0">
                <a:solidFill>
                  <a:srgbClr val="FF0000"/>
                </a:solidFill>
                <a:ea typeface="新細明體" pitchFamily="18" charset="-120"/>
              </a:rPr>
              <a:t>id=\"</a:t>
            </a:r>
            <a:r>
              <a:rPr lang="en-US" altLang="zh-TW" dirty="0" err="1">
                <a:solidFill>
                  <a:srgbClr val="FF0000"/>
                </a:solidFill>
                <a:ea typeface="新細明體" pitchFamily="18" charset="-120"/>
              </a:rPr>
              <a:t>sel</a:t>
            </a:r>
            <a:r>
              <a:rPr lang="en-US" altLang="zh-TW" dirty="0">
                <a:solidFill>
                  <a:srgbClr val="FF0000"/>
                </a:solidFill>
                <a:ea typeface="新細明體" pitchFamily="18" charset="-120"/>
              </a:rPr>
              <a:t>\"</a:t>
            </a:r>
            <a:r>
              <a:rPr lang="en-US" altLang="zh-TW" dirty="0">
                <a:ea typeface="新細明體" pitchFamily="18" charset="-120"/>
              </a:rPr>
              <a:t>&gt;&lt;td&gt;{$</a:t>
            </a:r>
            <a:r>
              <a:rPr lang="en-US" altLang="zh-TW" dirty="0" err="1">
                <a:ea typeface="新細明體" pitchFamily="18" charset="-120"/>
              </a:rPr>
              <a:t>pInfo</a:t>
            </a:r>
            <a:r>
              <a:rPr lang="en-US" altLang="zh-TW" dirty="0">
                <a:ea typeface="新細明體" pitchFamily="18" charset="-120"/>
              </a:rPr>
              <a:t>[0]}&lt;/td&gt;&lt;td&gt;NT\${$</a:t>
            </a:r>
            <a:r>
              <a:rPr lang="en-US" altLang="zh-TW" dirty="0" err="1">
                <a:ea typeface="新細明體" pitchFamily="18" charset="-120"/>
              </a:rPr>
              <a:t>pInfo</a:t>
            </a:r>
            <a:r>
              <a:rPr lang="en-US" altLang="zh-TW" dirty="0">
                <a:ea typeface="新細明體" pitchFamily="18" charset="-120"/>
              </a:rPr>
              <a:t>[1]}&lt;/td&gt;&lt;td&gt;</a:t>
            </a:r>
          </a:p>
          <a:p>
            <a:pPr eaLnBrk="1" hangingPunct="1">
              <a:defRPr/>
            </a:pPr>
            <a:r>
              <a:rPr lang="en-US" altLang="zh-TW" dirty="0">
                <a:ea typeface="新細明體" pitchFamily="18" charset="-120"/>
              </a:rPr>
              <a:t>                   &lt;a </a:t>
            </a:r>
            <a:r>
              <a:rPr lang="en-US" altLang="zh-TW" dirty="0" err="1">
                <a:ea typeface="新細明體" pitchFamily="18" charset="-120"/>
              </a:rPr>
              <a:t>href</a:t>
            </a:r>
            <a:r>
              <a:rPr lang="en-US" altLang="zh-TW" dirty="0">
                <a:ea typeface="新細明體" pitchFamily="18" charset="-120"/>
              </a:rPr>
              <a:t>=\"</a:t>
            </a:r>
            <a:r>
              <a:rPr lang="en-US" altLang="zh-TW" dirty="0" err="1">
                <a:ea typeface="新細明體" pitchFamily="18" charset="-120"/>
              </a:rPr>
              <a:t>addCart.php?pid</a:t>
            </a:r>
            <a:r>
              <a:rPr lang="en-US" altLang="zh-TW" dirty="0">
                <a:ea typeface="新細明體" pitchFamily="18" charset="-120"/>
              </a:rPr>
              <a:t>=$</a:t>
            </a:r>
            <a:r>
              <a:rPr lang="en-US" altLang="zh-TW" dirty="0" err="1">
                <a:ea typeface="新細明體" pitchFamily="18" charset="-120"/>
              </a:rPr>
              <a:t>pid</a:t>
            </a:r>
            <a:r>
              <a:rPr lang="en-US" altLang="zh-TW" dirty="0">
                <a:ea typeface="新細明體" pitchFamily="18" charset="-120"/>
              </a:rPr>
              <a:t>\"&gt;</a:t>
            </a:r>
            <a:r>
              <a:rPr lang="zh-TW" altLang="en-US" dirty="0">
                <a:ea typeface="新細明體" pitchFamily="18" charset="-120"/>
              </a:rPr>
              <a:t>放入購物車</a:t>
            </a:r>
            <a:r>
              <a:rPr lang="en-US" altLang="zh-TW" dirty="0">
                <a:ea typeface="新細明體" pitchFamily="18" charset="-120"/>
              </a:rPr>
              <a:t>&lt;/a&gt;&lt;/td&gt;&lt;/</a:t>
            </a:r>
            <a:r>
              <a:rPr lang="en-US" altLang="zh-TW" dirty="0" err="1">
                <a:ea typeface="新細明體" pitchFamily="18" charset="-120"/>
              </a:rPr>
              <a:t>tr</a:t>
            </a:r>
            <a:r>
              <a:rPr lang="en-US" altLang="zh-TW" dirty="0">
                <a:ea typeface="新細明體" pitchFamily="18" charset="-120"/>
              </a:rPr>
              <a:t>&gt;\n";</a:t>
            </a:r>
          </a:p>
          <a:p>
            <a:pPr eaLnBrk="1" hangingPunct="1">
              <a:defRPr/>
            </a:pPr>
            <a:r>
              <a:rPr lang="en-US" altLang="zh-TW" dirty="0">
                <a:ea typeface="新細明體" pitchFamily="18" charset="-120"/>
              </a:rPr>
              <a:t>     else</a:t>
            </a:r>
          </a:p>
          <a:p>
            <a:pPr eaLnBrk="1" hangingPunct="1">
              <a:defRPr/>
            </a:pPr>
            <a:r>
              <a:rPr lang="en-US" altLang="zh-TW" dirty="0">
                <a:ea typeface="新細明體" pitchFamily="18" charset="-120"/>
              </a:rPr>
              <a:t>         echo "&lt;</a:t>
            </a:r>
            <a:r>
              <a:rPr lang="en-US" altLang="zh-TW" dirty="0" err="1">
                <a:ea typeface="新細明體" pitchFamily="18" charset="-120"/>
              </a:rPr>
              <a:t>tr</a:t>
            </a:r>
            <a:r>
              <a:rPr lang="en-US" altLang="zh-TW" dirty="0">
                <a:ea typeface="新細明體" pitchFamily="18" charset="-120"/>
              </a:rPr>
              <a:t>&gt;&lt;td&gt;{$</a:t>
            </a:r>
            <a:r>
              <a:rPr lang="en-US" altLang="zh-TW" dirty="0" err="1">
                <a:ea typeface="新細明體" pitchFamily="18" charset="-120"/>
              </a:rPr>
              <a:t>pInfo</a:t>
            </a:r>
            <a:r>
              <a:rPr lang="en-US" altLang="zh-TW" dirty="0">
                <a:ea typeface="新細明體" pitchFamily="18" charset="-120"/>
              </a:rPr>
              <a:t>[0]}&lt;/td&gt;&lt;td&gt;NT\${$</a:t>
            </a:r>
            <a:r>
              <a:rPr lang="en-US" altLang="zh-TW" dirty="0" err="1">
                <a:ea typeface="新細明體" pitchFamily="18" charset="-120"/>
              </a:rPr>
              <a:t>pInfo</a:t>
            </a:r>
            <a:r>
              <a:rPr lang="en-US" altLang="zh-TW" dirty="0">
                <a:ea typeface="新細明體" pitchFamily="18" charset="-120"/>
              </a:rPr>
              <a:t>[1]}&lt;/td&gt;&lt;td&gt;</a:t>
            </a:r>
          </a:p>
          <a:p>
            <a:pPr eaLnBrk="1" hangingPunct="1">
              <a:defRPr/>
            </a:pPr>
            <a:r>
              <a:rPr lang="en-US" altLang="zh-TW" dirty="0">
                <a:ea typeface="新細明體" pitchFamily="18" charset="-120"/>
              </a:rPr>
              <a:t>                   &lt;a </a:t>
            </a:r>
            <a:r>
              <a:rPr lang="en-US" altLang="zh-TW" dirty="0" err="1">
                <a:ea typeface="新細明體" pitchFamily="18" charset="-120"/>
              </a:rPr>
              <a:t>href</a:t>
            </a:r>
            <a:r>
              <a:rPr lang="en-US" altLang="zh-TW" dirty="0">
                <a:ea typeface="新細明體" pitchFamily="18" charset="-120"/>
              </a:rPr>
              <a:t>=\"</a:t>
            </a:r>
            <a:r>
              <a:rPr lang="en-US" altLang="zh-TW" dirty="0" err="1">
                <a:ea typeface="新細明體" pitchFamily="18" charset="-120"/>
              </a:rPr>
              <a:t>addCart.php?pid</a:t>
            </a:r>
            <a:r>
              <a:rPr lang="en-US" altLang="zh-TW" dirty="0">
                <a:ea typeface="新細明體" pitchFamily="18" charset="-120"/>
              </a:rPr>
              <a:t>=$</a:t>
            </a:r>
            <a:r>
              <a:rPr lang="en-US" altLang="zh-TW" dirty="0" err="1">
                <a:ea typeface="新細明體" pitchFamily="18" charset="-120"/>
              </a:rPr>
              <a:t>pid</a:t>
            </a:r>
            <a:r>
              <a:rPr lang="en-US" altLang="zh-TW" dirty="0">
                <a:ea typeface="新細明體" pitchFamily="18" charset="-120"/>
              </a:rPr>
              <a:t>\"&gt;</a:t>
            </a:r>
            <a:r>
              <a:rPr lang="zh-TW" altLang="en-US" dirty="0">
                <a:ea typeface="新細明體" pitchFamily="18" charset="-120"/>
              </a:rPr>
              <a:t>放入購物車</a:t>
            </a:r>
            <a:r>
              <a:rPr lang="en-US" altLang="zh-TW" dirty="0">
                <a:ea typeface="新細明體" pitchFamily="18" charset="-120"/>
              </a:rPr>
              <a:t>&lt;/a&gt;&lt;/td&gt;&lt;/</a:t>
            </a:r>
            <a:r>
              <a:rPr lang="en-US" altLang="zh-TW" dirty="0" err="1">
                <a:ea typeface="新細明體" pitchFamily="18" charset="-120"/>
              </a:rPr>
              <a:t>tr</a:t>
            </a:r>
            <a:r>
              <a:rPr lang="en-US" altLang="zh-TW" dirty="0">
                <a:ea typeface="新細明體" pitchFamily="18" charset="-120"/>
              </a:rPr>
              <a:t>&gt;\n";</a:t>
            </a:r>
          </a:p>
          <a:p>
            <a:pPr eaLnBrk="1" hangingPunct="1">
              <a:defRPr/>
            </a:pPr>
            <a:r>
              <a:rPr lang="en-US" altLang="zh-TW" dirty="0">
                <a:ea typeface="新細明體" pitchFamily="18" charset="-120"/>
              </a:rPr>
              <a:t>?&gt;</a:t>
            </a:r>
          </a:p>
          <a:p>
            <a:pPr eaLnBrk="1" hangingPunct="1">
              <a:defRPr/>
            </a:pPr>
            <a:r>
              <a:rPr lang="en-US" altLang="zh-TW" dirty="0">
                <a:ea typeface="新細明體" pitchFamily="18" charset="-120"/>
              </a:rPr>
              <a:t>&lt;/table&gt;</a:t>
            </a:r>
          </a:p>
          <a:p>
            <a:pPr eaLnBrk="1" hangingPunct="1">
              <a:defRPr/>
            </a:pPr>
            <a:r>
              <a:rPr lang="en-US" altLang="zh-TW" dirty="0">
                <a:ea typeface="新細明體" pitchFamily="18" charset="-120"/>
              </a:rPr>
              <a:t>&lt;h3&gt;&lt;a </a:t>
            </a:r>
            <a:r>
              <a:rPr lang="en-US" altLang="zh-TW" dirty="0" err="1">
                <a:ea typeface="新細明體" pitchFamily="18" charset="-120"/>
              </a:rPr>
              <a:t>href</a:t>
            </a:r>
            <a:r>
              <a:rPr lang="en-US" altLang="zh-TW" dirty="0">
                <a:ea typeface="新細明體" pitchFamily="18" charset="-120"/>
              </a:rPr>
              <a:t>="showCart.php"&gt;</a:t>
            </a:r>
            <a:r>
              <a:rPr lang="zh-TW" altLang="en-US" dirty="0">
                <a:ea typeface="新細明體" pitchFamily="18" charset="-120"/>
              </a:rPr>
              <a:t>購物車內容</a:t>
            </a:r>
            <a:r>
              <a:rPr lang="en-US" altLang="zh-TW" dirty="0">
                <a:ea typeface="新細明體" pitchFamily="18" charset="-120"/>
              </a:rPr>
              <a:t>&lt;/a&gt;&lt;/h3&gt;</a:t>
            </a:r>
          </a:p>
          <a:p>
            <a:pPr eaLnBrk="1" hangingPunct="1">
              <a:defRPr/>
            </a:pPr>
            <a:r>
              <a:rPr lang="en-US" altLang="zh-TW" dirty="0">
                <a:ea typeface="新細明體" pitchFamily="18" charset="-120"/>
              </a:rPr>
              <a:t>&lt;/div&gt;</a:t>
            </a:r>
          </a:p>
        </p:txBody>
      </p:sp>
      <p:sp>
        <p:nvSpPr>
          <p:cNvPr id="34819" name="矩形 2"/>
          <p:cNvSpPr>
            <a:spLocks noChangeArrowheads="1"/>
          </p:cNvSpPr>
          <p:nvPr/>
        </p:nvSpPr>
        <p:spPr bwMode="auto">
          <a:xfrm>
            <a:off x="250825" y="765175"/>
            <a:ext cx="1454150" cy="3683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eaLnBrk="1" hangingPunct="1">
              <a:spcBef>
                <a:spcPct val="0"/>
              </a:spcBef>
              <a:buClrTx/>
              <a:buSzTx/>
              <a:buFontTx/>
              <a:buNone/>
            </a:pPr>
            <a:r>
              <a:rPr lang="en-US" altLang="zh-TW" sz="1800">
                <a:solidFill>
                  <a:schemeClr val="bg1"/>
                </a:solidFill>
                <a:latin typeface="Arial" charset="0"/>
                <a:ea typeface="新細明體" charset="-120"/>
              </a:rPr>
              <a:t>addCart.php</a:t>
            </a:r>
            <a:endParaRPr lang="zh-TW" altLang="en-US" sz="1800">
              <a:solidFill>
                <a:schemeClr val="bg1"/>
              </a:solidFill>
              <a:latin typeface="Arial" charset="0"/>
              <a:ea typeface="新細明體" charset="-120"/>
            </a:endParaRPr>
          </a:p>
        </p:txBody>
      </p:sp>
      <p:sp>
        <p:nvSpPr>
          <p:cNvPr id="34820" name="文字方塊 3"/>
          <p:cNvSpPr txBox="1">
            <a:spLocks noChangeArrowheads="1"/>
          </p:cNvSpPr>
          <p:nvPr/>
        </p:nvSpPr>
        <p:spPr bwMode="auto">
          <a:xfrm>
            <a:off x="1763713" y="765175"/>
            <a:ext cx="6588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eaLnBrk="1" hangingPunct="1">
              <a:spcBef>
                <a:spcPct val="0"/>
              </a:spcBef>
              <a:buClrTx/>
              <a:buSzTx/>
              <a:buFontTx/>
              <a:buNone/>
            </a:pPr>
            <a:r>
              <a:rPr lang="en-US" altLang="zh-TW" sz="1800">
                <a:latin typeface="Arial" charset="0"/>
                <a:ea typeface="新細明體" charset="-120"/>
              </a:rPr>
              <a:t>(2/2)</a:t>
            </a:r>
            <a:endParaRPr lang="zh-TW" altLang="en-US" sz="1800">
              <a:latin typeface="Arial" charset="0"/>
              <a:ea typeface="新細明體" charset="-120"/>
            </a:endParaRPr>
          </a:p>
        </p:txBody>
      </p:sp>
      <p:pic>
        <p:nvPicPr>
          <p:cNvPr id="34821" name="Picture 3"/>
          <p:cNvPicPr>
            <a:picLocks noChangeAspect="1" noChangeArrowheads="1"/>
          </p:cNvPicPr>
          <p:nvPr/>
        </p:nvPicPr>
        <p:blipFill>
          <a:blip r:embed="rId3">
            <a:extLst>
              <a:ext uri="{28A0092B-C50C-407E-A947-70E740481C1C}">
                <a14:useLocalDpi xmlns:a14="http://schemas.microsoft.com/office/drawing/2010/main" val="0"/>
              </a:ext>
            </a:extLst>
          </a:blip>
          <a:srcRect b="1106"/>
          <a:stretch>
            <a:fillRect/>
          </a:stretch>
        </p:blipFill>
        <p:spPr bwMode="auto">
          <a:xfrm>
            <a:off x="6011863" y="115888"/>
            <a:ext cx="3038475"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2" name="矩形 5"/>
          <p:cNvSpPr>
            <a:spLocks noChangeArrowheads="1"/>
          </p:cNvSpPr>
          <p:nvPr/>
        </p:nvSpPr>
        <p:spPr bwMode="auto">
          <a:xfrm>
            <a:off x="2268538" y="6165850"/>
            <a:ext cx="53990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eaLnBrk="1" hangingPunct="1">
              <a:spcBef>
                <a:spcPct val="0"/>
              </a:spcBef>
              <a:buClrTx/>
              <a:buSzTx/>
              <a:buFontTx/>
              <a:buNone/>
            </a:pPr>
            <a:r>
              <a:rPr lang="en-US" altLang="zh-TW" sz="1800">
                <a:latin typeface="Arial" charset="0"/>
                <a:ea typeface="新細明體" charset="-120"/>
              </a:rPr>
              <a:t>#sel td {background-color: darkGreen; color: ivory}</a:t>
            </a:r>
            <a:endParaRPr lang="zh-TW" altLang="en-US" sz="1800">
              <a:latin typeface="Arial" charset="0"/>
              <a:ea typeface="新細明體" charset="-120"/>
            </a:endParaRPr>
          </a:p>
        </p:txBody>
      </p:sp>
      <p:sp>
        <p:nvSpPr>
          <p:cNvPr id="34823" name="投影片編號版面配置區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fld id="{6A44C51A-C11B-4BCF-8BD8-F5FE24B71135}" type="slidenum">
              <a:rPr kumimoji="0" lang="zh-TW" altLang="en-US">
                <a:latin typeface="Gill Sans MT" pitchFamily="34" charset="0"/>
                <a:ea typeface="微軟正黑體" pitchFamily="34" charset="-120"/>
              </a:rPr>
              <a:pPr/>
              <a:t>26</a:t>
            </a:fld>
            <a:endParaRPr kumimoji="0" lang="zh-TW" altLang="en-US">
              <a:latin typeface="Gill Sans MT" pitchFamily="34" charset="0"/>
              <a:ea typeface="微軟正黑體" pitchFamily="34" charset="-12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矩形 1"/>
          <p:cNvSpPr>
            <a:spLocks noChangeArrowheads="1"/>
          </p:cNvSpPr>
          <p:nvPr/>
        </p:nvSpPr>
        <p:spPr bwMode="auto">
          <a:xfrm>
            <a:off x="468313" y="404813"/>
            <a:ext cx="1608137" cy="36988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eaLnBrk="1" hangingPunct="1">
              <a:spcBef>
                <a:spcPct val="0"/>
              </a:spcBef>
              <a:buClrTx/>
              <a:buSzTx/>
              <a:buFontTx/>
              <a:buNone/>
            </a:pPr>
            <a:r>
              <a:rPr lang="en-US" altLang="zh-TW" sz="1800">
                <a:solidFill>
                  <a:schemeClr val="bg1"/>
                </a:solidFill>
                <a:latin typeface="Arial" charset="0"/>
                <a:ea typeface="新細明體" charset="-120"/>
              </a:rPr>
              <a:t>showCart.php</a:t>
            </a:r>
            <a:endParaRPr lang="zh-TW" altLang="en-US" sz="1800">
              <a:solidFill>
                <a:schemeClr val="bg1"/>
              </a:solidFill>
              <a:latin typeface="Arial" charset="0"/>
              <a:ea typeface="新細明體" charset="-120"/>
            </a:endParaRPr>
          </a:p>
        </p:txBody>
      </p:sp>
      <p:sp>
        <p:nvSpPr>
          <p:cNvPr id="3" name="矩形 2"/>
          <p:cNvSpPr/>
          <p:nvPr/>
        </p:nvSpPr>
        <p:spPr>
          <a:xfrm>
            <a:off x="468313" y="908050"/>
            <a:ext cx="7920037" cy="5632450"/>
          </a:xfrm>
          <a:prstGeom prst="rect">
            <a:avLst/>
          </a:prstGeom>
          <a:solidFill>
            <a:schemeClr val="bg1">
              <a:lumMod val="95000"/>
            </a:schemeClr>
          </a:solidFill>
          <a:ln>
            <a:solidFill>
              <a:srgbClr val="00B050"/>
            </a:solidFill>
          </a:ln>
        </p:spPr>
        <p:txBody>
          <a:bodyPr>
            <a:spAutoFit/>
          </a:bodyPr>
          <a:lstStyle/>
          <a:p>
            <a:pPr eaLnBrk="1" hangingPunct="1">
              <a:defRPr/>
            </a:pPr>
            <a:r>
              <a:rPr lang="en-US" altLang="zh-TW" dirty="0">
                <a:ea typeface="新細明體" pitchFamily="18" charset="-120"/>
              </a:rPr>
              <a:t>&lt;?</a:t>
            </a:r>
            <a:r>
              <a:rPr lang="en-US" altLang="zh-TW" dirty="0" err="1">
                <a:ea typeface="新細明體" pitchFamily="18" charset="-120"/>
              </a:rPr>
              <a:t>php</a:t>
            </a:r>
            <a:endParaRPr lang="en-US" altLang="zh-TW" dirty="0">
              <a:ea typeface="新細明體" pitchFamily="18" charset="-120"/>
            </a:endParaRPr>
          </a:p>
          <a:p>
            <a:pPr eaLnBrk="1" hangingPunct="1">
              <a:defRPr/>
            </a:pPr>
            <a:r>
              <a:rPr lang="en-US" altLang="zh-TW" dirty="0">
                <a:ea typeface="新細明體" pitchFamily="18" charset="-120"/>
              </a:rPr>
              <a:t>include "product.php";</a:t>
            </a:r>
          </a:p>
          <a:p>
            <a:pPr eaLnBrk="1" hangingPunct="1">
              <a:defRPr/>
            </a:pPr>
            <a:r>
              <a:rPr lang="en-US" altLang="zh-TW" dirty="0" err="1">
                <a:ea typeface="新細明體" pitchFamily="18" charset="-120"/>
              </a:rPr>
              <a:t>session_start</a:t>
            </a:r>
            <a:r>
              <a:rPr lang="en-US" altLang="zh-TW" dirty="0">
                <a:ea typeface="新細明體" pitchFamily="18" charset="-120"/>
              </a:rPr>
              <a:t>() ;</a:t>
            </a:r>
          </a:p>
          <a:p>
            <a:pPr eaLnBrk="1" hangingPunct="1">
              <a:defRPr/>
            </a:pPr>
            <a:r>
              <a:rPr lang="en-US" altLang="zh-TW" dirty="0">
                <a:ea typeface="新細明體" pitchFamily="18" charset="-120"/>
              </a:rPr>
              <a:t>?&gt;</a:t>
            </a:r>
          </a:p>
          <a:p>
            <a:pPr eaLnBrk="1" hangingPunct="1">
              <a:defRPr/>
            </a:pPr>
            <a:endParaRPr lang="en-US" altLang="zh-TW" dirty="0">
              <a:ea typeface="新細明體" pitchFamily="18" charset="-120"/>
            </a:endParaRPr>
          </a:p>
          <a:p>
            <a:pPr eaLnBrk="1" hangingPunct="1">
              <a:defRPr/>
            </a:pPr>
            <a:r>
              <a:rPr lang="en-US" altLang="zh-TW" dirty="0">
                <a:ea typeface="新細明體" pitchFamily="18" charset="-120"/>
              </a:rPr>
              <a:t>…</a:t>
            </a:r>
          </a:p>
          <a:p>
            <a:pPr eaLnBrk="1" hangingPunct="1">
              <a:defRPr/>
            </a:pPr>
            <a:r>
              <a:rPr lang="en-US" altLang="zh-TW" dirty="0">
                <a:ea typeface="新細明體" pitchFamily="18" charset="-120"/>
              </a:rPr>
              <a:t>&lt;div id="content"&gt;</a:t>
            </a:r>
          </a:p>
          <a:p>
            <a:pPr eaLnBrk="1" hangingPunct="1">
              <a:defRPr/>
            </a:pPr>
            <a:r>
              <a:rPr lang="en-US" altLang="zh-TW" dirty="0">
                <a:ea typeface="新細明體" pitchFamily="18" charset="-120"/>
              </a:rPr>
              <a:t>&lt;h2&gt;</a:t>
            </a:r>
            <a:r>
              <a:rPr lang="zh-TW" altLang="en-US" dirty="0">
                <a:ea typeface="新細明體" pitchFamily="18" charset="-120"/>
              </a:rPr>
              <a:t>購物車內容</a:t>
            </a:r>
            <a:r>
              <a:rPr lang="en-US" altLang="zh-TW" dirty="0">
                <a:ea typeface="新細明體" pitchFamily="18" charset="-120"/>
              </a:rPr>
              <a:t>&lt;/h2&gt;</a:t>
            </a:r>
          </a:p>
          <a:p>
            <a:pPr eaLnBrk="1" hangingPunct="1">
              <a:defRPr/>
            </a:pPr>
            <a:r>
              <a:rPr lang="en-US" altLang="zh-TW" dirty="0">
                <a:ea typeface="新細明體" pitchFamily="18" charset="-120"/>
              </a:rPr>
              <a:t>&lt;table border="2" </a:t>
            </a:r>
            <a:r>
              <a:rPr lang="en-US" altLang="zh-TW" dirty="0" err="1">
                <a:ea typeface="新細明體" pitchFamily="18" charset="-120"/>
              </a:rPr>
              <a:t>cellpadding</a:t>
            </a:r>
            <a:r>
              <a:rPr lang="en-US" altLang="zh-TW" dirty="0">
                <a:ea typeface="新細明體" pitchFamily="18" charset="-120"/>
              </a:rPr>
              <a:t>="5"&gt;</a:t>
            </a:r>
          </a:p>
          <a:p>
            <a:pPr eaLnBrk="1" hangingPunct="1">
              <a:defRPr/>
            </a:pPr>
            <a:r>
              <a:rPr lang="en-US" altLang="zh-TW" dirty="0">
                <a:ea typeface="新細明體" pitchFamily="18" charset="-120"/>
              </a:rPr>
              <a:t>&lt;</a:t>
            </a:r>
            <a:r>
              <a:rPr lang="en-US" altLang="zh-TW" dirty="0" err="1">
                <a:ea typeface="新細明體" pitchFamily="18" charset="-120"/>
              </a:rPr>
              <a:t>tr</a:t>
            </a:r>
            <a:r>
              <a:rPr lang="en-US" altLang="zh-TW" dirty="0">
                <a:ea typeface="新細明體" pitchFamily="18" charset="-120"/>
              </a:rPr>
              <a:t>&gt;&lt;</a:t>
            </a:r>
            <a:r>
              <a:rPr lang="en-US" altLang="zh-TW" dirty="0" err="1">
                <a:ea typeface="新細明體" pitchFamily="18" charset="-120"/>
              </a:rPr>
              <a:t>th</a:t>
            </a:r>
            <a:r>
              <a:rPr lang="en-US" altLang="zh-TW" dirty="0">
                <a:ea typeface="新細明體" pitchFamily="18" charset="-120"/>
              </a:rPr>
              <a:t>&gt;</a:t>
            </a:r>
            <a:r>
              <a:rPr lang="zh-TW" altLang="en-US" dirty="0">
                <a:ea typeface="新細明體" pitchFamily="18" charset="-120"/>
              </a:rPr>
              <a:t>商品名稱</a:t>
            </a:r>
            <a:r>
              <a:rPr lang="en-US" altLang="zh-TW" dirty="0">
                <a:ea typeface="新細明體" pitchFamily="18" charset="-120"/>
              </a:rPr>
              <a:t>&lt;/</a:t>
            </a:r>
            <a:r>
              <a:rPr lang="en-US" altLang="zh-TW" dirty="0" err="1">
                <a:ea typeface="新細明體" pitchFamily="18" charset="-120"/>
              </a:rPr>
              <a:t>th</a:t>
            </a:r>
            <a:r>
              <a:rPr lang="en-US" altLang="zh-TW" dirty="0">
                <a:ea typeface="新細明體" pitchFamily="18" charset="-120"/>
              </a:rPr>
              <a:t>&gt;&lt;</a:t>
            </a:r>
            <a:r>
              <a:rPr lang="en-US" altLang="zh-TW" dirty="0" err="1">
                <a:ea typeface="新細明體" pitchFamily="18" charset="-120"/>
              </a:rPr>
              <a:t>th</a:t>
            </a:r>
            <a:r>
              <a:rPr lang="en-US" altLang="zh-TW" dirty="0">
                <a:ea typeface="新細明體" pitchFamily="18" charset="-120"/>
              </a:rPr>
              <a:t>&gt;</a:t>
            </a:r>
            <a:r>
              <a:rPr lang="zh-TW" altLang="en-US" dirty="0">
                <a:ea typeface="新細明體" pitchFamily="18" charset="-120"/>
              </a:rPr>
              <a:t>價格</a:t>
            </a:r>
            <a:r>
              <a:rPr lang="en-US" altLang="zh-TW" dirty="0">
                <a:ea typeface="新細明體" pitchFamily="18" charset="-120"/>
              </a:rPr>
              <a:t>&lt;/</a:t>
            </a:r>
            <a:r>
              <a:rPr lang="en-US" altLang="zh-TW" dirty="0" err="1">
                <a:ea typeface="新細明體" pitchFamily="18" charset="-120"/>
              </a:rPr>
              <a:t>th</a:t>
            </a:r>
            <a:r>
              <a:rPr lang="en-US" altLang="zh-TW" dirty="0">
                <a:ea typeface="新細明體" pitchFamily="18" charset="-120"/>
              </a:rPr>
              <a:t>&gt;&lt;</a:t>
            </a:r>
            <a:r>
              <a:rPr lang="en-US" altLang="zh-TW" dirty="0" err="1">
                <a:ea typeface="新細明體" pitchFamily="18" charset="-120"/>
              </a:rPr>
              <a:t>th</a:t>
            </a:r>
            <a:r>
              <a:rPr lang="en-US" altLang="zh-TW" dirty="0">
                <a:ea typeface="新細明體" pitchFamily="18" charset="-120"/>
              </a:rPr>
              <a:t>&gt;</a:t>
            </a:r>
            <a:r>
              <a:rPr lang="zh-TW" altLang="en-US" dirty="0">
                <a:ea typeface="新細明體" pitchFamily="18" charset="-120"/>
              </a:rPr>
              <a:t>數量</a:t>
            </a:r>
            <a:r>
              <a:rPr lang="en-US" altLang="zh-TW" dirty="0">
                <a:ea typeface="新細明體" pitchFamily="18" charset="-120"/>
              </a:rPr>
              <a:t>&lt;/</a:t>
            </a:r>
            <a:r>
              <a:rPr lang="en-US" altLang="zh-TW" dirty="0" err="1">
                <a:ea typeface="新細明體" pitchFamily="18" charset="-120"/>
              </a:rPr>
              <a:t>th</a:t>
            </a:r>
            <a:r>
              <a:rPr lang="en-US" altLang="zh-TW" dirty="0">
                <a:ea typeface="新細明體" pitchFamily="18" charset="-120"/>
              </a:rPr>
              <a:t>&gt;&lt;/</a:t>
            </a:r>
            <a:r>
              <a:rPr lang="en-US" altLang="zh-TW" dirty="0" err="1">
                <a:ea typeface="新細明體" pitchFamily="18" charset="-120"/>
              </a:rPr>
              <a:t>tr</a:t>
            </a:r>
            <a:r>
              <a:rPr lang="en-US" altLang="zh-TW" dirty="0">
                <a:ea typeface="新細明體" pitchFamily="18" charset="-120"/>
              </a:rPr>
              <a:t>&gt;</a:t>
            </a:r>
          </a:p>
          <a:p>
            <a:pPr eaLnBrk="1" hangingPunct="1">
              <a:defRPr/>
            </a:pPr>
            <a:r>
              <a:rPr lang="en-US" altLang="zh-TW" dirty="0">
                <a:ea typeface="新細明體" pitchFamily="18" charset="-120"/>
              </a:rPr>
              <a:t>&lt;?</a:t>
            </a:r>
            <a:r>
              <a:rPr lang="en-US" altLang="zh-TW" dirty="0" err="1">
                <a:ea typeface="新細明體" pitchFamily="18" charset="-120"/>
              </a:rPr>
              <a:t>php</a:t>
            </a:r>
            <a:endParaRPr lang="en-US" altLang="zh-TW" dirty="0">
              <a:ea typeface="新細明體" pitchFamily="18" charset="-120"/>
            </a:endParaRPr>
          </a:p>
          <a:p>
            <a:pPr eaLnBrk="1" hangingPunct="1">
              <a:defRPr/>
            </a:pPr>
            <a:r>
              <a:rPr lang="en-US" altLang="zh-TW" dirty="0">
                <a:ea typeface="新細明體" pitchFamily="18" charset="-120"/>
              </a:rPr>
              <a:t>if (</a:t>
            </a:r>
            <a:r>
              <a:rPr lang="en-US" altLang="zh-TW" dirty="0" err="1">
                <a:ea typeface="新細明體" pitchFamily="18" charset="-120"/>
              </a:rPr>
              <a:t>isset</a:t>
            </a:r>
            <a:r>
              <a:rPr lang="en-US" altLang="zh-TW" dirty="0">
                <a:ea typeface="新細明體" pitchFamily="18" charset="-120"/>
              </a:rPr>
              <a:t>($_SESSION["cart"])) {</a:t>
            </a:r>
          </a:p>
          <a:p>
            <a:pPr eaLnBrk="1" hangingPunct="1">
              <a:defRPr/>
            </a:pPr>
            <a:r>
              <a:rPr lang="en-US" altLang="zh-TW" dirty="0">
                <a:ea typeface="新細明體" pitchFamily="18" charset="-120"/>
              </a:rPr>
              <a:t>     </a:t>
            </a:r>
            <a:r>
              <a:rPr lang="en-US" altLang="zh-TW" dirty="0" err="1">
                <a:ea typeface="新細明體" pitchFamily="18" charset="-120"/>
              </a:rPr>
              <a:t>foreach</a:t>
            </a:r>
            <a:r>
              <a:rPr lang="en-US" altLang="zh-TW" dirty="0">
                <a:ea typeface="新細明體" pitchFamily="18" charset="-120"/>
              </a:rPr>
              <a:t> ($_SESSION["cart"] as $</a:t>
            </a:r>
            <a:r>
              <a:rPr lang="en-US" altLang="zh-TW" dirty="0" err="1">
                <a:ea typeface="新細明體" pitchFamily="18" charset="-120"/>
              </a:rPr>
              <a:t>pid</a:t>
            </a:r>
            <a:r>
              <a:rPr lang="en-US" altLang="zh-TW" dirty="0">
                <a:ea typeface="新細明體" pitchFamily="18" charset="-120"/>
              </a:rPr>
              <a:t> =&gt; $</a:t>
            </a:r>
            <a:r>
              <a:rPr lang="en-US" altLang="zh-TW" dirty="0" err="1">
                <a:ea typeface="新細明體" pitchFamily="18" charset="-120"/>
              </a:rPr>
              <a:t>cnt</a:t>
            </a:r>
            <a:r>
              <a:rPr lang="en-US" altLang="zh-TW" dirty="0">
                <a:ea typeface="新細明體" pitchFamily="18" charset="-120"/>
              </a:rPr>
              <a:t>)</a:t>
            </a:r>
          </a:p>
          <a:p>
            <a:pPr eaLnBrk="1" hangingPunct="1">
              <a:defRPr/>
            </a:pPr>
            <a:r>
              <a:rPr lang="en-US" altLang="zh-TW" dirty="0">
                <a:ea typeface="新細明體" pitchFamily="18" charset="-120"/>
              </a:rPr>
              <a:t>        echo "&lt;</a:t>
            </a:r>
            <a:r>
              <a:rPr lang="en-US" altLang="zh-TW" dirty="0" err="1">
                <a:ea typeface="新細明體" pitchFamily="18" charset="-120"/>
              </a:rPr>
              <a:t>tr</a:t>
            </a:r>
            <a:r>
              <a:rPr lang="en-US" altLang="zh-TW" dirty="0">
                <a:ea typeface="新細明體" pitchFamily="18" charset="-120"/>
              </a:rPr>
              <a:t>&gt;&lt;</a:t>
            </a:r>
            <a:r>
              <a:rPr lang="en-US" altLang="zh-TW" dirty="0" err="1">
                <a:ea typeface="新細明體" pitchFamily="18" charset="-120"/>
              </a:rPr>
              <a:t>th</a:t>
            </a:r>
            <a:r>
              <a:rPr lang="en-US" altLang="zh-TW" dirty="0">
                <a:ea typeface="新細明體" pitchFamily="18" charset="-120"/>
              </a:rPr>
              <a:t>&gt;{$product[$</a:t>
            </a:r>
            <a:r>
              <a:rPr lang="en-US" altLang="zh-TW" dirty="0" err="1">
                <a:ea typeface="新細明體" pitchFamily="18" charset="-120"/>
              </a:rPr>
              <a:t>pid</a:t>
            </a:r>
            <a:r>
              <a:rPr lang="en-US" altLang="zh-TW" dirty="0">
                <a:ea typeface="新細明體" pitchFamily="18" charset="-120"/>
              </a:rPr>
              <a:t>][0]}&lt;/</a:t>
            </a:r>
            <a:r>
              <a:rPr lang="en-US" altLang="zh-TW" dirty="0" err="1">
                <a:ea typeface="新細明體" pitchFamily="18" charset="-120"/>
              </a:rPr>
              <a:t>th</a:t>
            </a:r>
            <a:r>
              <a:rPr lang="en-US" altLang="zh-TW" dirty="0">
                <a:ea typeface="新細明體" pitchFamily="18" charset="-120"/>
              </a:rPr>
              <a:t>&gt;&lt;</a:t>
            </a:r>
            <a:r>
              <a:rPr lang="en-US" altLang="zh-TW" dirty="0" err="1">
                <a:ea typeface="新細明體" pitchFamily="18" charset="-120"/>
              </a:rPr>
              <a:t>th</a:t>
            </a:r>
            <a:r>
              <a:rPr lang="en-US" altLang="zh-TW" dirty="0">
                <a:ea typeface="新細明體" pitchFamily="18" charset="-120"/>
              </a:rPr>
              <a:t>&gt;NT\${$product[$</a:t>
            </a:r>
            <a:r>
              <a:rPr lang="en-US" altLang="zh-TW" dirty="0" err="1">
                <a:ea typeface="新細明體" pitchFamily="18" charset="-120"/>
              </a:rPr>
              <a:t>pid</a:t>
            </a:r>
            <a:r>
              <a:rPr lang="en-US" altLang="zh-TW" dirty="0">
                <a:ea typeface="新細明體" pitchFamily="18" charset="-120"/>
              </a:rPr>
              <a:t>][1]}&lt;/</a:t>
            </a:r>
            <a:r>
              <a:rPr lang="en-US" altLang="zh-TW" dirty="0" err="1">
                <a:ea typeface="新細明體" pitchFamily="18" charset="-120"/>
              </a:rPr>
              <a:t>th</a:t>
            </a:r>
            <a:r>
              <a:rPr lang="en-US" altLang="zh-TW" dirty="0">
                <a:ea typeface="新細明體" pitchFamily="18" charset="-120"/>
              </a:rPr>
              <a:t>&gt;</a:t>
            </a:r>
          </a:p>
          <a:p>
            <a:pPr eaLnBrk="1" hangingPunct="1">
              <a:defRPr/>
            </a:pPr>
            <a:r>
              <a:rPr lang="en-US" altLang="zh-TW" dirty="0">
                <a:ea typeface="新細明體" pitchFamily="18" charset="-120"/>
              </a:rPr>
              <a:t>                 &lt;</a:t>
            </a:r>
            <a:r>
              <a:rPr lang="en-US" altLang="zh-TW" dirty="0" err="1">
                <a:ea typeface="新細明體" pitchFamily="18" charset="-120"/>
              </a:rPr>
              <a:t>th</a:t>
            </a:r>
            <a:r>
              <a:rPr lang="en-US" altLang="zh-TW" dirty="0">
                <a:ea typeface="新細明體" pitchFamily="18" charset="-120"/>
              </a:rPr>
              <a:t>&gt;$</a:t>
            </a:r>
            <a:r>
              <a:rPr lang="en-US" altLang="zh-TW" dirty="0" err="1">
                <a:ea typeface="新細明體" pitchFamily="18" charset="-120"/>
              </a:rPr>
              <a:t>cnt</a:t>
            </a:r>
            <a:r>
              <a:rPr lang="en-US" altLang="zh-TW" dirty="0">
                <a:ea typeface="新細明體" pitchFamily="18" charset="-120"/>
              </a:rPr>
              <a:t>&lt;/</a:t>
            </a:r>
            <a:r>
              <a:rPr lang="en-US" altLang="zh-TW" dirty="0" err="1">
                <a:ea typeface="新細明體" pitchFamily="18" charset="-120"/>
              </a:rPr>
              <a:t>th</a:t>
            </a:r>
            <a:r>
              <a:rPr lang="en-US" altLang="zh-TW" dirty="0">
                <a:ea typeface="新細明體" pitchFamily="18" charset="-120"/>
              </a:rPr>
              <a:t>&gt;&lt;/</a:t>
            </a:r>
            <a:r>
              <a:rPr lang="en-US" altLang="zh-TW" dirty="0" err="1">
                <a:ea typeface="新細明體" pitchFamily="18" charset="-120"/>
              </a:rPr>
              <a:t>tr</a:t>
            </a:r>
            <a:r>
              <a:rPr lang="en-US" altLang="zh-TW" dirty="0">
                <a:ea typeface="新細明體" pitchFamily="18" charset="-120"/>
              </a:rPr>
              <a:t>&gt;\n";</a:t>
            </a:r>
          </a:p>
          <a:p>
            <a:pPr eaLnBrk="1" hangingPunct="1">
              <a:defRPr/>
            </a:pPr>
            <a:r>
              <a:rPr lang="en-US" altLang="zh-TW" dirty="0">
                <a:ea typeface="新細明體" pitchFamily="18" charset="-120"/>
              </a:rPr>
              <a:t>}</a:t>
            </a:r>
          </a:p>
          <a:p>
            <a:pPr eaLnBrk="1" hangingPunct="1">
              <a:defRPr/>
            </a:pPr>
            <a:r>
              <a:rPr lang="en-US" altLang="zh-TW" dirty="0">
                <a:ea typeface="新細明體" pitchFamily="18" charset="-120"/>
              </a:rPr>
              <a:t>?&gt;</a:t>
            </a:r>
          </a:p>
          <a:p>
            <a:pPr eaLnBrk="1" hangingPunct="1">
              <a:defRPr/>
            </a:pPr>
            <a:r>
              <a:rPr lang="en-US" altLang="zh-TW" dirty="0">
                <a:ea typeface="新細明體" pitchFamily="18" charset="-120"/>
              </a:rPr>
              <a:t>&lt;/table&gt;</a:t>
            </a:r>
          </a:p>
          <a:p>
            <a:pPr eaLnBrk="1" hangingPunct="1">
              <a:defRPr/>
            </a:pPr>
            <a:r>
              <a:rPr lang="en-US" altLang="zh-TW" dirty="0">
                <a:ea typeface="新細明體" pitchFamily="18" charset="-120"/>
              </a:rPr>
              <a:t>&lt;h3&gt;&lt;a </a:t>
            </a:r>
            <a:r>
              <a:rPr lang="en-US" altLang="zh-TW" dirty="0" err="1">
                <a:ea typeface="新細明體" pitchFamily="18" charset="-120"/>
              </a:rPr>
              <a:t>href</a:t>
            </a:r>
            <a:r>
              <a:rPr lang="en-US" altLang="zh-TW" dirty="0">
                <a:ea typeface="新細明體" pitchFamily="18" charset="-120"/>
              </a:rPr>
              <a:t>="addCart.php"&gt;</a:t>
            </a:r>
            <a:r>
              <a:rPr lang="zh-TW" altLang="en-US" dirty="0">
                <a:ea typeface="新細明體" pitchFamily="18" charset="-120"/>
              </a:rPr>
              <a:t>繼續購物</a:t>
            </a:r>
            <a:r>
              <a:rPr lang="en-US" altLang="zh-TW" dirty="0">
                <a:ea typeface="新細明體" pitchFamily="18" charset="-120"/>
              </a:rPr>
              <a:t>&lt;/a&gt;&lt;/h3&gt;</a:t>
            </a:r>
          </a:p>
          <a:p>
            <a:pPr eaLnBrk="1" hangingPunct="1">
              <a:defRPr/>
            </a:pPr>
            <a:r>
              <a:rPr lang="en-US" altLang="zh-TW" dirty="0">
                <a:ea typeface="新細明體" pitchFamily="18" charset="-120"/>
              </a:rPr>
              <a:t>&lt;/div&gt;</a:t>
            </a:r>
          </a:p>
        </p:txBody>
      </p:sp>
      <p:pic>
        <p:nvPicPr>
          <p:cNvPr id="358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625" y="188913"/>
            <a:ext cx="3333750" cy="242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5" name="投影片編號版面配置區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fld id="{F22BCAC7-0F9D-4FCB-B7DD-E4047EBDFE22}" type="slidenum">
              <a:rPr kumimoji="0" lang="zh-TW" altLang="en-US">
                <a:latin typeface="Gill Sans MT" pitchFamily="34" charset="0"/>
                <a:ea typeface="微軟正黑體" pitchFamily="34" charset="-120"/>
              </a:rPr>
              <a:pPr/>
              <a:t>27</a:t>
            </a:fld>
            <a:endParaRPr kumimoji="0" lang="zh-TW" altLang="en-US">
              <a:latin typeface="Gill Sans MT" pitchFamily="34" charset="0"/>
              <a:ea typeface="微軟正黑體" pitchFamily="34" charset="-12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ChangeArrowheads="1"/>
          </p:cNvSpPr>
          <p:nvPr/>
        </p:nvSpPr>
        <p:spPr bwMode="auto">
          <a:xfrm>
            <a:off x="468313" y="188913"/>
            <a:ext cx="77724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eaLnBrk="1" hangingPunct="1">
              <a:spcBef>
                <a:spcPct val="0"/>
              </a:spcBef>
              <a:buClrTx/>
              <a:buSzTx/>
              <a:buFontTx/>
              <a:buNone/>
            </a:pPr>
            <a:r>
              <a:rPr kumimoji="0" lang="zh-TW" altLang="en-US" sz="4300">
                <a:solidFill>
                  <a:srgbClr val="572314"/>
                </a:solidFill>
              </a:rPr>
              <a:t>表單登入</a:t>
            </a:r>
          </a:p>
        </p:txBody>
      </p:sp>
      <p:sp>
        <p:nvSpPr>
          <p:cNvPr id="36867" name="Rectangle 9"/>
          <p:cNvSpPr>
            <a:spLocks noChangeArrowheads="1"/>
          </p:cNvSpPr>
          <p:nvPr/>
        </p:nvSpPr>
        <p:spPr bwMode="auto">
          <a:xfrm>
            <a:off x="250825" y="1089025"/>
            <a:ext cx="8353425" cy="3419475"/>
          </a:xfrm>
          <a:prstGeom prst="rect">
            <a:avLst/>
          </a:prstGeom>
          <a:solidFill>
            <a:srgbClr val="FFFFCC"/>
          </a:solidFill>
          <a:ln w="9525">
            <a:solidFill>
              <a:schemeClr val="hlink"/>
            </a:solidFill>
            <a:miter lim="800000"/>
            <a:headEnd/>
            <a:tailEnd/>
          </a:ln>
        </p:spPr>
        <p:txBody>
          <a:bodyPr>
            <a:spAutoFit/>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eaLnBrk="1" hangingPunct="1">
              <a:lnSpc>
                <a:spcPct val="110000"/>
              </a:lnSpc>
              <a:spcBef>
                <a:spcPct val="0"/>
              </a:spcBef>
              <a:buClrTx/>
              <a:buSzTx/>
              <a:buFontTx/>
              <a:buNone/>
            </a:pPr>
            <a:r>
              <a:rPr lang="en-US" altLang="zh-TW" sz="1800">
                <a:latin typeface="Arial" charset="0"/>
                <a:ea typeface="新細明體" charset="-120"/>
              </a:rPr>
              <a:t>&lt;?php</a:t>
            </a:r>
          </a:p>
          <a:p>
            <a:pPr eaLnBrk="1" hangingPunct="1">
              <a:lnSpc>
                <a:spcPct val="110000"/>
              </a:lnSpc>
              <a:spcBef>
                <a:spcPct val="0"/>
              </a:spcBef>
              <a:buClrTx/>
              <a:buSzTx/>
              <a:buFontTx/>
              <a:buNone/>
            </a:pPr>
            <a:r>
              <a:rPr lang="en-US" altLang="zh-TW" sz="1800">
                <a:latin typeface="Arial" charset="0"/>
                <a:ea typeface="新細明體" charset="-120"/>
              </a:rPr>
              <a:t>if (!(isset($_POST['name']) || isset($_POST['passwd'])))</a:t>
            </a:r>
          </a:p>
          <a:p>
            <a:pPr eaLnBrk="1" hangingPunct="1">
              <a:lnSpc>
                <a:spcPct val="110000"/>
              </a:lnSpc>
              <a:spcBef>
                <a:spcPct val="0"/>
              </a:spcBef>
              <a:buClrTx/>
              <a:buSzTx/>
              <a:buFontTx/>
              <a:buNone/>
            </a:pPr>
            <a:r>
              <a:rPr lang="en-US" altLang="zh-TW" sz="1800">
                <a:latin typeface="Arial" charset="0"/>
                <a:ea typeface="新細明體" charset="-120"/>
              </a:rPr>
              <a:t>     include "login_inc.php";</a:t>
            </a:r>
          </a:p>
          <a:p>
            <a:pPr eaLnBrk="1" hangingPunct="1">
              <a:lnSpc>
                <a:spcPct val="110000"/>
              </a:lnSpc>
              <a:spcBef>
                <a:spcPct val="0"/>
              </a:spcBef>
              <a:buClrTx/>
              <a:buSzTx/>
              <a:buFontTx/>
              <a:buNone/>
            </a:pPr>
            <a:r>
              <a:rPr lang="en-US" altLang="zh-TW" sz="1800">
                <a:latin typeface="Arial" charset="0"/>
                <a:ea typeface="新細明體" charset="-120"/>
              </a:rPr>
              <a:t>elseif (($_POST['name'] != "admin") || ($_POST['passwd'] != "pwd999")) </a:t>
            </a:r>
          </a:p>
          <a:p>
            <a:pPr eaLnBrk="1" hangingPunct="1">
              <a:lnSpc>
                <a:spcPct val="110000"/>
              </a:lnSpc>
              <a:spcBef>
                <a:spcPct val="0"/>
              </a:spcBef>
              <a:buClrTx/>
              <a:buSzTx/>
              <a:buFontTx/>
              <a:buNone/>
            </a:pPr>
            <a:r>
              <a:rPr lang="en-US" altLang="zh-TW" sz="1800">
                <a:latin typeface="Arial" charset="0"/>
                <a:ea typeface="新細明體" charset="-120"/>
              </a:rPr>
              <a:t>     include "login_inc.php";</a:t>
            </a:r>
          </a:p>
          <a:p>
            <a:pPr eaLnBrk="1" hangingPunct="1">
              <a:lnSpc>
                <a:spcPct val="110000"/>
              </a:lnSpc>
              <a:spcBef>
                <a:spcPct val="0"/>
              </a:spcBef>
              <a:buClrTx/>
              <a:buSzTx/>
              <a:buFontTx/>
              <a:buNone/>
            </a:pPr>
            <a:r>
              <a:rPr lang="en-US" altLang="zh-TW" sz="1800">
                <a:latin typeface="Arial" charset="0"/>
                <a:ea typeface="新細明體" charset="-120"/>
              </a:rPr>
              <a:t>else { </a:t>
            </a:r>
          </a:p>
          <a:p>
            <a:pPr eaLnBrk="1" hangingPunct="1">
              <a:lnSpc>
                <a:spcPct val="110000"/>
              </a:lnSpc>
              <a:spcBef>
                <a:spcPct val="0"/>
              </a:spcBef>
              <a:buClrTx/>
              <a:buSzTx/>
              <a:buFontTx/>
              <a:buNone/>
            </a:pPr>
            <a:r>
              <a:rPr lang="en-US" altLang="zh-TW" sz="1800">
                <a:latin typeface="Arial" charset="0"/>
                <a:ea typeface="新細明體" charset="-120"/>
              </a:rPr>
              <a:t>     echo "</a:t>
            </a:r>
            <a:r>
              <a:rPr lang="zh-TW" altLang="en-US" sz="1800">
                <a:latin typeface="Arial" charset="0"/>
                <a:ea typeface="新細明體" charset="-120"/>
              </a:rPr>
              <a:t>登入成功 </a:t>
            </a:r>
            <a:r>
              <a:rPr lang="en-US" altLang="zh-TW" sz="1800">
                <a:latin typeface="Arial" charset="0"/>
                <a:ea typeface="新細明體" charset="-120"/>
              </a:rPr>
              <a:t>.....&lt;br/&gt;";</a:t>
            </a:r>
          </a:p>
          <a:p>
            <a:pPr eaLnBrk="1" hangingPunct="1">
              <a:lnSpc>
                <a:spcPct val="110000"/>
              </a:lnSpc>
              <a:spcBef>
                <a:spcPct val="0"/>
              </a:spcBef>
              <a:buClrTx/>
              <a:buSzTx/>
              <a:buFontTx/>
              <a:buNone/>
            </a:pPr>
            <a:r>
              <a:rPr lang="en-US" altLang="zh-TW" sz="1800">
                <a:latin typeface="Arial" charset="0"/>
                <a:ea typeface="新細明體" charset="-120"/>
              </a:rPr>
              <a:t>     echo "</a:t>
            </a:r>
            <a:r>
              <a:rPr lang="zh-TW" altLang="en-US" sz="1800">
                <a:latin typeface="Arial" charset="0"/>
                <a:ea typeface="新細明體" charset="-120"/>
              </a:rPr>
              <a:t>您登入的帳號是 </a:t>
            </a:r>
            <a:r>
              <a:rPr lang="en-US" altLang="zh-TW" sz="1800">
                <a:latin typeface="Arial" charset="0"/>
                <a:ea typeface="新細明體" charset="-120"/>
              </a:rPr>
              <a:t>".$_POST['name']."&lt;br/&gt;";</a:t>
            </a:r>
          </a:p>
          <a:p>
            <a:pPr eaLnBrk="1" hangingPunct="1">
              <a:lnSpc>
                <a:spcPct val="110000"/>
              </a:lnSpc>
              <a:spcBef>
                <a:spcPct val="0"/>
              </a:spcBef>
              <a:buClrTx/>
              <a:buSzTx/>
              <a:buFontTx/>
              <a:buNone/>
            </a:pPr>
            <a:r>
              <a:rPr lang="en-US" altLang="zh-TW" sz="1800">
                <a:latin typeface="Arial" charset="0"/>
                <a:ea typeface="新細明體" charset="-120"/>
              </a:rPr>
              <a:t>     echo "&lt;a href=\"admin.php\"&gt;</a:t>
            </a:r>
            <a:r>
              <a:rPr lang="zh-TW" altLang="en-US" sz="1800">
                <a:latin typeface="Arial" charset="0"/>
                <a:ea typeface="新細明體" charset="-120"/>
              </a:rPr>
              <a:t>進入系統管理畫面</a:t>
            </a:r>
            <a:r>
              <a:rPr lang="en-US" altLang="zh-TW" sz="1800">
                <a:latin typeface="Arial" charset="0"/>
                <a:ea typeface="新細明體" charset="-120"/>
              </a:rPr>
              <a:t>&lt;/a&gt;";  </a:t>
            </a:r>
            <a:r>
              <a:rPr lang="en-US" altLang="zh-TW" sz="1800" b="1">
                <a:solidFill>
                  <a:srgbClr val="FF3300"/>
                </a:solidFill>
                <a:latin typeface="Arial" charset="0"/>
                <a:ea typeface="新細明體" charset="-120"/>
              </a:rPr>
              <a:t>// not complete, </a:t>
            </a:r>
            <a:r>
              <a:rPr lang="zh-TW" altLang="en-US" sz="1800" b="1">
                <a:solidFill>
                  <a:srgbClr val="FF3300"/>
                </a:solidFill>
                <a:latin typeface="Arial" charset="0"/>
                <a:ea typeface="新細明體" charset="-120"/>
              </a:rPr>
              <a:t>待續</a:t>
            </a:r>
          </a:p>
          <a:p>
            <a:pPr eaLnBrk="1" hangingPunct="1">
              <a:lnSpc>
                <a:spcPct val="110000"/>
              </a:lnSpc>
              <a:spcBef>
                <a:spcPct val="0"/>
              </a:spcBef>
              <a:buClrTx/>
              <a:buSzTx/>
              <a:buFontTx/>
              <a:buNone/>
            </a:pPr>
            <a:r>
              <a:rPr lang="en-US" altLang="zh-TW" sz="1800">
                <a:latin typeface="Arial" charset="0"/>
                <a:ea typeface="新細明體" charset="-120"/>
              </a:rPr>
              <a:t>}</a:t>
            </a:r>
          </a:p>
          <a:p>
            <a:pPr eaLnBrk="1" hangingPunct="1">
              <a:lnSpc>
                <a:spcPct val="110000"/>
              </a:lnSpc>
              <a:spcBef>
                <a:spcPct val="0"/>
              </a:spcBef>
              <a:buClrTx/>
              <a:buSzTx/>
              <a:buFontTx/>
              <a:buNone/>
            </a:pPr>
            <a:r>
              <a:rPr lang="en-US" altLang="zh-TW" sz="1800">
                <a:latin typeface="Arial" charset="0"/>
                <a:ea typeface="新細明體" charset="-120"/>
              </a:rPr>
              <a:t>?&gt;</a:t>
            </a:r>
            <a:endParaRPr lang="zh-TW" altLang="en-US" sz="1800">
              <a:latin typeface="Arial" charset="0"/>
              <a:ea typeface="新細明體" charset="-120"/>
            </a:endParaRPr>
          </a:p>
        </p:txBody>
      </p:sp>
      <p:sp>
        <p:nvSpPr>
          <p:cNvPr id="36868" name="Rectangle 10"/>
          <p:cNvSpPr>
            <a:spLocks noChangeArrowheads="1"/>
          </p:cNvSpPr>
          <p:nvPr/>
        </p:nvSpPr>
        <p:spPr bwMode="auto">
          <a:xfrm>
            <a:off x="1476375" y="4941888"/>
            <a:ext cx="7416800" cy="1749425"/>
          </a:xfrm>
          <a:prstGeom prst="rect">
            <a:avLst/>
          </a:prstGeom>
          <a:solidFill>
            <a:srgbClr val="FFFFCC"/>
          </a:solidFill>
          <a:ln w="9525">
            <a:solidFill>
              <a:schemeClr val="hlink"/>
            </a:solidFill>
            <a:miter lim="800000"/>
            <a:headEnd/>
            <a:tailEnd/>
          </a:ln>
        </p:spPr>
        <p:txBody>
          <a:bodyPr>
            <a:spAutoFit/>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eaLnBrk="1" hangingPunct="1">
              <a:spcBef>
                <a:spcPct val="0"/>
              </a:spcBef>
              <a:buClrTx/>
              <a:buSzTx/>
              <a:buFontTx/>
              <a:buNone/>
            </a:pPr>
            <a:r>
              <a:rPr lang="en-US" altLang="zh-TW" sz="1800">
                <a:latin typeface="Arial" charset="0"/>
                <a:ea typeface="新細明體" charset="-120"/>
              </a:rPr>
              <a:t>&lt;h3&gt;</a:t>
            </a:r>
            <a:r>
              <a:rPr lang="zh-TW" altLang="en-US" sz="1800">
                <a:latin typeface="Arial" charset="0"/>
                <a:ea typeface="新細明體" charset="-120"/>
              </a:rPr>
              <a:t>未輸入帳號或密碼</a:t>
            </a:r>
            <a:r>
              <a:rPr lang="en-US" altLang="zh-TW" sz="1800">
                <a:latin typeface="Arial" charset="0"/>
                <a:ea typeface="新細明體" charset="-120"/>
              </a:rPr>
              <a:t>, </a:t>
            </a:r>
            <a:r>
              <a:rPr lang="zh-TW" altLang="en-US" sz="1800">
                <a:latin typeface="Arial" charset="0"/>
                <a:ea typeface="新細明體" charset="-120"/>
              </a:rPr>
              <a:t>或帳號</a:t>
            </a:r>
            <a:r>
              <a:rPr lang="en-US" altLang="zh-TW" sz="1800">
                <a:latin typeface="Arial" charset="0"/>
                <a:ea typeface="新細明體" charset="-120"/>
              </a:rPr>
              <a:t>,</a:t>
            </a:r>
            <a:r>
              <a:rPr lang="zh-TW" altLang="en-US" sz="1800">
                <a:latin typeface="Arial" charset="0"/>
                <a:ea typeface="新細明體" charset="-120"/>
              </a:rPr>
              <a:t>密碼不正確 </a:t>
            </a:r>
            <a:r>
              <a:rPr lang="en-US" altLang="zh-TW" sz="1800">
                <a:latin typeface="Arial" charset="0"/>
                <a:ea typeface="新細明體" charset="-120"/>
              </a:rPr>
              <a:t>&lt;/h3&gt;</a:t>
            </a:r>
          </a:p>
          <a:p>
            <a:pPr eaLnBrk="1" hangingPunct="1">
              <a:spcBef>
                <a:spcPct val="0"/>
              </a:spcBef>
              <a:buClrTx/>
              <a:buSzTx/>
              <a:buFontTx/>
              <a:buNone/>
            </a:pPr>
            <a:r>
              <a:rPr lang="en-US" altLang="zh-TW" sz="1800">
                <a:latin typeface="Arial" charset="0"/>
                <a:ea typeface="新細明體" charset="-120"/>
              </a:rPr>
              <a:t>&lt;form action="login.php" method=post&gt;</a:t>
            </a:r>
          </a:p>
          <a:p>
            <a:pPr eaLnBrk="1" hangingPunct="1">
              <a:spcBef>
                <a:spcPct val="0"/>
              </a:spcBef>
              <a:buClrTx/>
              <a:buSzTx/>
              <a:buFontTx/>
              <a:buNone/>
            </a:pPr>
            <a:r>
              <a:rPr lang="zh-TW" altLang="en-US" sz="1800">
                <a:latin typeface="Arial" charset="0"/>
                <a:ea typeface="新細明體" charset="-120"/>
              </a:rPr>
              <a:t>帳號 </a:t>
            </a:r>
            <a:r>
              <a:rPr lang="en-US" altLang="zh-TW" sz="1800">
                <a:latin typeface="Arial" charset="0"/>
                <a:ea typeface="新細明體" charset="-120"/>
              </a:rPr>
              <a:t>&lt;input type=text name=name value="</a:t>
            </a:r>
            <a:r>
              <a:rPr lang="zh-TW" altLang="en-US" sz="1800">
                <a:latin typeface="Arial" charset="0"/>
                <a:ea typeface="新細明體" charset="-120"/>
              </a:rPr>
              <a:t>請輸入帳號</a:t>
            </a:r>
            <a:r>
              <a:rPr lang="en-US" altLang="zh-TW" sz="1800">
                <a:latin typeface="Arial" charset="0"/>
                <a:ea typeface="新細明體" charset="-120"/>
              </a:rPr>
              <a:t>" size=10&gt;&lt;br/&gt;</a:t>
            </a:r>
          </a:p>
          <a:p>
            <a:pPr eaLnBrk="1" hangingPunct="1">
              <a:spcBef>
                <a:spcPct val="0"/>
              </a:spcBef>
              <a:buClrTx/>
              <a:buSzTx/>
              <a:buFontTx/>
              <a:buNone/>
            </a:pPr>
            <a:r>
              <a:rPr lang="zh-TW" altLang="en-US" sz="1800">
                <a:latin typeface="Arial" charset="0"/>
                <a:ea typeface="新細明體" charset="-120"/>
              </a:rPr>
              <a:t>密碼 </a:t>
            </a:r>
            <a:r>
              <a:rPr lang="en-US" altLang="zh-TW" sz="1800">
                <a:latin typeface="Arial" charset="0"/>
                <a:ea typeface="新細明體" charset="-120"/>
              </a:rPr>
              <a:t>&lt;input type=password name=passwd size=10&gt;&lt;br/&gt;</a:t>
            </a:r>
          </a:p>
          <a:p>
            <a:pPr eaLnBrk="1" hangingPunct="1">
              <a:spcBef>
                <a:spcPct val="0"/>
              </a:spcBef>
              <a:buClrTx/>
              <a:buSzTx/>
              <a:buFontTx/>
              <a:buNone/>
            </a:pPr>
            <a:r>
              <a:rPr lang="en-US" altLang="zh-TW" sz="1800">
                <a:latin typeface="Arial" charset="0"/>
                <a:ea typeface="新細明體" charset="-120"/>
              </a:rPr>
              <a:t>&lt;input type=submit value=" </a:t>
            </a:r>
            <a:r>
              <a:rPr lang="zh-TW" altLang="en-US" sz="1800">
                <a:latin typeface="Arial" charset="0"/>
                <a:ea typeface="新細明體" charset="-120"/>
              </a:rPr>
              <a:t>登入 </a:t>
            </a:r>
            <a:r>
              <a:rPr lang="en-US" altLang="zh-TW" sz="1800">
                <a:latin typeface="Arial" charset="0"/>
                <a:ea typeface="新細明體" charset="-120"/>
              </a:rPr>
              <a:t>"&gt; &lt;input type=reset  value=" </a:t>
            </a:r>
            <a:r>
              <a:rPr lang="zh-TW" altLang="en-US" sz="1800">
                <a:latin typeface="Arial" charset="0"/>
                <a:ea typeface="新細明體" charset="-120"/>
              </a:rPr>
              <a:t>清除 </a:t>
            </a:r>
            <a:r>
              <a:rPr lang="en-US" altLang="zh-TW" sz="1800">
                <a:latin typeface="Arial" charset="0"/>
                <a:ea typeface="新細明體" charset="-120"/>
              </a:rPr>
              <a:t>"&gt;</a:t>
            </a:r>
          </a:p>
          <a:p>
            <a:pPr eaLnBrk="1" hangingPunct="1">
              <a:spcBef>
                <a:spcPct val="0"/>
              </a:spcBef>
              <a:buClrTx/>
              <a:buSzTx/>
              <a:buFontTx/>
              <a:buNone/>
            </a:pPr>
            <a:r>
              <a:rPr lang="en-US" altLang="zh-TW" sz="1800">
                <a:latin typeface="Arial" charset="0"/>
                <a:ea typeface="新細明體" charset="-120"/>
              </a:rPr>
              <a:t>&lt;/form&gt;</a:t>
            </a:r>
            <a:endParaRPr lang="zh-TW" altLang="en-US" sz="1800">
              <a:latin typeface="Arial" charset="0"/>
              <a:ea typeface="新細明體" charset="-120"/>
            </a:endParaRPr>
          </a:p>
        </p:txBody>
      </p:sp>
      <p:sp>
        <p:nvSpPr>
          <p:cNvPr id="36869" name="Rectangle 11"/>
          <p:cNvSpPr>
            <a:spLocks noChangeArrowheads="1"/>
          </p:cNvSpPr>
          <p:nvPr/>
        </p:nvSpPr>
        <p:spPr bwMode="auto">
          <a:xfrm>
            <a:off x="7362825" y="4581525"/>
            <a:ext cx="1530350"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eaLnBrk="1" hangingPunct="1">
              <a:spcBef>
                <a:spcPct val="0"/>
              </a:spcBef>
              <a:buClrTx/>
              <a:buSzTx/>
              <a:buFontTx/>
              <a:buNone/>
            </a:pPr>
            <a:r>
              <a:rPr lang="en-US" altLang="zh-TW" sz="1800">
                <a:solidFill>
                  <a:schemeClr val="bg1"/>
                </a:solidFill>
                <a:latin typeface="Arial" charset="0"/>
                <a:ea typeface="新細明體" charset="-120"/>
              </a:rPr>
              <a:t>login_inc.php</a:t>
            </a:r>
            <a:endParaRPr lang="zh-TW" altLang="en-US" sz="1800">
              <a:solidFill>
                <a:schemeClr val="bg1"/>
              </a:solidFill>
              <a:latin typeface="Arial" charset="0"/>
              <a:ea typeface="新細明體" charset="-120"/>
            </a:endParaRPr>
          </a:p>
        </p:txBody>
      </p:sp>
      <p:sp>
        <p:nvSpPr>
          <p:cNvPr id="36870" name="Rectangle 12"/>
          <p:cNvSpPr>
            <a:spLocks noChangeArrowheads="1"/>
          </p:cNvSpPr>
          <p:nvPr/>
        </p:nvSpPr>
        <p:spPr bwMode="auto">
          <a:xfrm>
            <a:off x="6804025" y="692150"/>
            <a:ext cx="1111250"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eaLnBrk="1" hangingPunct="1">
              <a:spcBef>
                <a:spcPct val="0"/>
              </a:spcBef>
              <a:buClrTx/>
              <a:buSzTx/>
              <a:buFontTx/>
              <a:buNone/>
            </a:pPr>
            <a:r>
              <a:rPr lang="en-US" altLang="zh-TW" sz="1800">
                <a:solidFill>
                  <a:schemeClr val="bg1"/>
                </a:solidFill>
                <a:latin typeface="Arial" charset="0"/>
                <a:ea typeface="新細明體" charset="-120"/>
              </a:rPr>
              <a:t>login.php</a:t>
            </a:r>
            <a:endParaRPr lang="zh-TW" altLang="en-US" sz="1800">
              <a:solidFill>
                <a:schemeClr val="bg1"/>
              </a:solidFill>
              <a:latin typeface="Arial" charset="0"/>
              <a:ea typeface="新細明體" charset="-120"/>
            </a:endParaRPr>
          </a:p>
        </p:txBody>
      </p:sp>
      <p:sp>
        <p:nvSpPr>
          <p:cNvPr id="36871" name="投影片編號版面配置區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fld id="{C5358D85-5746-449B-957F-3F1DF01DCBFE}" type="slidenum">
              <a:rPr kumimoji="0" lang="zh-TW" altLang="en-US">
                <a:latin typeface="Gill Sans MT" pitchFamily="34" charset="0"/>
                <a:ea typeface="微軟正黑體" pitchFamily="34" charset="-120"/>
              </a:rPr>
              <a:pPr/>
              <a:t>28</a:t>
            </a:fld>
            <a:endParaRPr kumimoji="0" lang="zh-TW" altLang="en-US">
              <a:latin typeface="Gill Sans MT" pitchFamily="34" charset="0"/>
              <a:ea typeface="微軟正黑體" pitchFamily="34" charset="-12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矩形 3"/>
          <p:cNvSpPr>
            <a:spLocks noChangeArrowheads="1"/>
          </p:cNvSpPr>
          <p:nvPr/>
        </p:nvSpPr>
        <p:spPr bwMode="auto">
          <a:xfrm>
            <a:off x="1258888" y="1700213"/>
            <a:ext cx="7345362" cy="3970337"/>
          </a:xfrm>
          <a:prstGeom prst="rect">
            <a:avLst/>
          </a:prstGeom>
          <a:solidFill>
            <a:srgbClr val="FFFFCC"/>
          </a:solidFill>
          <a:ln w="9525">
            <a:solidFill>
              <a:schemeClr val="accent1"/>
            </a:solidFill>
            <a:miter lim="800000"/>
            <a:headEnd/>
            <a:tailEnd/>
          </a:ln>
        </p:spPr>
        <p:txBody>
          <a:bodyPr>
            <a:spAutoFit/>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eaLnBrk="1" hangingPunct="1">
              <a:spcBef>
                <a:spcPct val="0"/>
              </a:spcBef>
              <a:buClrTx/>
              <a:buSzTx/>
              <a:buFontTx/>
              <a:buNone/>
            </a:pPr>
            <a:r>
              <a:rPr lang="en-US" altLang="zh-TW" sz="1800" b="1">
                <a:latin typeface="Arial" charset="0"/>
                <a:ea typeface="新細明體" charset="-120"/>
              </a:rPr>
              <a:t>&lt;?php  session_start();  ?&gt;</a:t>
            </a:r>
            <a:br>
              <a:rPr lang="en-US" altLang="zh-TW" sz="1800">
                <a:latin typeface="Arial" charset="0"/>
                <a:ea typeface="新細明體" charset="-120"/>
              </a:rPr>
            </a:br>
            <a:r>
              <a:rPr lang="en-US" altLang="zh-TW" sz="1800">
                <a:latin typeface="Arial" charset="0"/>
                <a:ea typeface="新細明體" charset="-120"/>
              </a:rPr>
              <a:t>…</a:t>
            </a:r>
          </a:p>
          <a:p>
            <a:pPr eaLnBrk="1" hangingPunct="1">
              <a:spcBef>
                <a:spcPct val="0"/>
              </a:spcBef>
              <a:buClrTx/>
              <a:buSzTx/>
              <a:buFontTx/>
              <a:buNone/>
            </a:pPr>
            <a:r>
              <a:rPr lang="en-US" altLang="zh-TW" sz="1800">
                <a:latin typeface="Arial" charset="0"/>
                <a:ea typeface="新細明體" charset="-120"/>
              </a:rPr>
              <a:t>&lt;?php</a:t>
            </a:r>
          </a:p>
          <a:p>
            <a:pPr eaLnBrk="1" hangingPunct="1">
              <a:spcBef>
                <a:spcPct val="0"/>
              </a:spcBef>
              <a:buClrTx/>
              <a:buSzTx/>
              <a:buFontTx/>
              <a:buNone/>
            </a:pPr>
            <a:r>
              <a:rPr lang="en-US" altLang="zh-TW" sz="1800">
                <a:latin typeface="Arial" charset="0"/>
                <a:ea typeface="新細明體" charset="-120"/>
              </a:rPr>
              <a:t>if (!(isset($_POST['name']) || isset($_POST['passwd'])))</a:t>
            </a:r>
          </a:p>
          <a:p>
            <a:pPr eaLnBrk="1" hangingPunct="1">
              <a:spcBef>
                <a:spcPct val="0"/>
              </a:spcBef>
              <a:buClrTx/>
              <a:buSzTx/>
              <a:buFontTx/>
              <a:buNone/>
            </a:pPr>
            <a:r>
              <a:rPr lang="en-US" altLang="zh-TW" sz="1800">
                <a:latin typeface="Arial" charset="0"/>
                <a:ea typeface="新細明體" charset="-120"/>
              </a:rPr>
              <a:t>    include "login1_inc.php";</a:t>
            </a:r>
          </a:p>
          <a:p>
            <a:pPr eaLnBrk="1" hangingPunct="1">
              <a:spcBef>
                <a:spcPct val="0"/>
              </a:spcBef>
              <a:buClrTx/>
              <a:buSzTx/>
              <a:buFontTx/>
              <a:buNone/>
            </a:pPr>
            <a:r>
              <a:rPr lang="en-US" altLang="zh-TW" sz="1800">
                <a:latin typeface="Arial" charset="0"/>
                <a:ea typeface="新細明體" charset="-120"/>
              </a:rPr>
              <a:t>elseif (($_POST['name'] != "admin") || ($_POST['passwd'] != "pwd999")) </a:t>
            </a:r>
          </a:p>
          <a:p>
            <a:pPr eaLnBrk="1" hangingPunct="1">
              <a:spcBef>
                <a:spcPct val="0"/>
              </a:spcBef>
              <a:buClrTx/>
              <a:buSzTx/>
              <a:buFontTx/>
              <a:buNone/>
            </a:pPr>
            <a:r>
              <a:rPr lang="en-US" altLang="zh-TW" sz="1800">
                <a:latin typeface="Arial" charset="0"/>
                <a:ea typeface="新細明體" charset="-120"/>
              </a:rPr>
              <a:t>    include "login1_inc.php";</a:t>
            </a:r>
          </a:p>
          <a:p>
            <a:pPr eaLnBrk="1" hangingPunct="1">
              <a:spcBef>
                <a:spcPct val="0"/>
              </a:spcBef>
              <a:buClrTx/>
              <a:buSzTx/>
              <a:buFontTx/>
              <a:buNone/>
            </a:pPr>
            <a:r>
              <a:rPr lang="en-US" altLang="zh-TW" sz="1800">
                <a:latin typeface="Arial" charset="0"/>
                <a:ea typeface="新細明體" charset="-120"/>
              </a:rPr>
              <a:t>else { </a:t>
            </a:r>
          </a:p>
          <a:p>
            <a:pPr eaLnBrk="1" hangingPunct="1">
              <a:spcBef>
                <a:spcPct val="0"/>
              </a:spcBef>
              <a:buClrTx/>
              <a:buSzTx/>
              <a:buFontTx/>
              <a:buNone/>
            </a:pPr>
            <a:r>
              <a:rPr lang="en-US" altLang="zh-TW" sz="1800">
                <a:latin typeface="Arial" charset="0"/>
                <a:ea typeface="新細明體" charset="-120"/>
              </a:rPr>
              <a:t>    </a:t>
            </a:r>
            <a:r>
              <a:rPr lang="en-US" altLang="zh-TW" sz="1800" b="1">
                <a:latin typeface="Arial" charset="0"/>
                <a:ea typeface="新細明體" charset="-120"/>
              </a:rPr>
              <a:t>$_SESSION['isAdmin']=true;</a:t>
            </a:r>
          </a:p>
          <a:p>
            <a:pPr eaLnBrk="1" hangingPunct="1">
              <a:spcBef>
                <a:spcPct val="0"/>
              </a:spcBef>
              <a:buClrTx/>
              <a:buSzTx/>
              <a:buFontTx/>
              <a:buNone/>
            </a:pPr>
            <a:r>
              <a:rPr lang="en-US" altLang="zh-TW" sz="1800">
                <a:latin typeface="Arial" charset="0"/>
                <a:ea typeface="新細明體" charset="-120"/>
              </a:rPr>
              <a:t>    echo "</a:t>
            </a:r>
            <a:r>
              <a:rPr lang="zh-TW" altLang="en-US" sz="1800">
                <a:latin typeface="Arial" charset="0"/>
                <a:ea typeface="新細明體" charset="-120"/>
              </a:rPr>
              <a:t>登入成功 </a:t>
            </a:r>
            <a:r>
              <a:rPr lang="en-US" altLang="zh-TW" sz="1800">
                <a:latin typeface="Arial" charset="0"/>
                <a:ea typeface="新細明體" charset="-120"/>
              </a:rPr>
              <a:t>.....&lt;br/&gt;";</a:t>
            </a:r>
          </a:p>
          <a:p>
            <a:pPr eaLnBrk="1" hangingPunct="1">
              <a:spcBef>
                <a:spcPct val="0"/>
              </a:spcBef>
              <a:buClrTx/>
              <a:buSzTx/>
              <a:buFontTx/>
              <a:buNone/>
            </a:pPr>
            <a:r>
              <a:rPr lang="en-US" altLang="zh-TW" sz="1800">
                <a:latin typeface="Arial" charset="0"/>
                <a:ea typeface="新細明體" charset="-120"/>
              </a:rPr>
              <a:t>    echo "</a:t>
            </a:r>
            <a:r>
              <a:rPr lang="zh-TW" altLang="en-US" sz="1800">
                <a:latin typeface="Arial" charset="0"/>
                <a:ea typeface="新細明體" charset="-120"/>
              </a:rPr>
              <a:t>您登入的帳號是 </a:t>
            </a:r>
            <a:r>
              <a:rPr lang="en-US" altLang="zh-TW" sz="1800">
                <a:latin typeface="Arial" charset="0"/>
                <a:ea typeface="新細明體" charset="-120"/>
              </a:rPr>
              <a:t>".$_POST['name']."&lt;br/&gt;";</a:t>
            </a:r>
          </a:p>
          <a:p>
            <a:pPr eaLnBrk="1" hangingPunct="1">
              <a:spcBef>
                <a:spcPct val="0"/>
              </a:spcBef>
              <a:buClrTx/>
              <a:buSzTx/>
              <a:buFontTx/>
              <a:buNone/>
            </a:pPr>
            <a:r>
              <a:rPr lang="en-US" altLang="zh-TW" sz="1800">
                <a:latin typeface="Arial" charset="0"/>
                <a:ea typeface="新細明體" charset="-120"/>
              </a:rPr>
              <a:t>    echo "&lt;a href=\"admin1.php\"&gt;</a:t>
            </a:r>
            <a:r>
              <a:rPr lang="zh-TW" altLang="en-US" sz="1800">
                <a:latin typeface="Arial" charset="0"/>
                <a:ea typeface="新細明體" charset="-120"/>
              </a:rPr>
              <a:t>進入系統管理畫面</a:t>
            </a:r>
            <a:r>
              <a:rPr lang="en-US" altLang="zh-TW" sz="1800">
                <a:latin typeface="Arial" charset="0"/>
                <a:ea typeface="新細明體" charset="-120"/>
              </a:rPr>
              <a:t>&lt;/a&gt;";</a:t>
            </a:r>
          </a:p>
          <a:p>
            <a:pPr eaLnBrk="1" hangingPunct="1">
              <a:spcBef>
                <a:spcPct val="0"/>
              </a:spcBef>
              <a:buClrTx/>
              <a:buSzTx/>
              <a:buFontTx/>
              <a:buNone/>
            </a:pPr>
            <a:r>
              <a:rPr lang="en-US" altLang="zh-TW" sz="1800">
                <a:latin typeface="Arial" charset="0"/>
                <a:ea typeface="新細明體" charset="-120"/>
              </a:rPr>
              <a:t>}</a:t>
            </a:r>
          </a:p>
          <a:p>
            <a:pPr eaLnBrk="1" hangingPunct="1">
              <a:spcBef>
                <a:spcPct val="0"/>
              </a:spcBef>
              <a:buClrTx/>
              <a:buSzTx/>
              <a:buFontTx/>
              <a:buNone/>
            </a:pPr>
            <a:r>
              <a:rPr lang="en-US" altLang="zh-TW" sz="1800">
                <a:latin typeface="Arial" charset="0"/>
                <a:ea typeface="新細明體" charset="-120"/>
              </a:rPr>
              <a:t>?&gt;</a:t>
            </a:r>
            <a:endParaRPr lang="zh-TW" altLang="en-US" sz="1800">
              <a:latin typeface="Arial" charset="0"/>
              <a:ea typeface="新細明體" charset="-120"/>
            </a:endParaRPr>
          </a:p>
        </p:txBody>
      </p:sp>
      <p:sp>
        <p:nvSpPr>
          <p:cNvPr id="7" name="標題 6"/>
          <p:cNvSpPr>
            <a:spLocks noGrp="1"/>
          </p:cNvSpPr>
          <p:nvPr>
            <p:ph type="title"/>
          </p:nvPr>
        </p:nvSpPr>
        <p:spPr>
          <a:xfrm>
            <a:off x="1435100" y="274638"/>
            <a:ext cx="7499350" cy="1143000"/>
          </a:xfrm>
        </p:spPr>
        <p:txBody>
          <a:bodyPr/>
          <a:lstStyle/>
          <a:p>
            <a:pPr>
              <a:defRPr/>
            </a:pPr>
            <a:r>
              <a:rPr lang="zh-TW" altLang="en-US" sz="4000" dirty="0">
                <a:latin typeface="Times New Roman" pitchFamily="18" charset="0"/>
                <a:cs typeface="Times New Roman" pitchFamily="18" charset="0"/>
              </a:rPr>
              <a:t>使用</a:t>
            </a:r>
            <a:r>
              <a:rPr lang="en-US" altLang="zh-TW" sz="4000" dirty="0">
                <a:latin typeface="Times New Roman" pitchFamily="18" charset="0"/>
                <a:cs typeface="Times New Roman" pitchFamily="18" charset="0"/>
              </a:rPr>
              <a:t>session</a:t>
            </a:r>
            <a:r>
              <a:rPr lang="zh-TW" altLang="en-US" sz="4000" dirty="0">
                <a:latin typeface="Times New Roman" pitchFamily="18" charset="0"/>
                <a:cs typeface="Times New Roman" pitchFamily="18" charset="0"/>
              </a:rPr>
              <a:t>檢查是否已登入</a:t>
            </a:r>
          </a:p>
        </p:txBody>
      </p:sp>
      <p:sp>
        <p:nvSpPr>
          <p:cNvPr id="37892" name="Rectangle 12"/>
          <p:cNvSpPr>
            <a:spLocks noChangeArrowheads="1"/>
          </p:cNvSpPr>
          <p:nvPr/>
        </p:nvSpPr>
        <p:spPr bwMode="auto">
          <a:xfrm>
            <a:off x="7354888" y="1341438"/>
            <a:ext cx="1249362" cy="3683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eaLnBrk="1" hangingPunct="1">
              <a:spcBef>
                <a:spcPct val="0"/>
              </a:spcBef>
              <a:buClrTx/>
              <a:buSzTx/>
              <a:buFontTx/>
              <a:buNone/>
            </a:pPr>
            <a:r>
              <a:rPr lang="en-US" altLang="zh-TW" sz="1800">
                <a:solidFill>
                  <a:schemeClr val="bg1"/>
                </a:solidFill>
                <a:latin typeface="Arial" charset="0"/>
                <a:ea typeface="新細明體" charset="-120"/>
              </a:rPr>
              <a:t>login1.php</a:t>
            </a:r>
            <a:endParaRPr lang="zh-TW" altLang="en-US" sz="1800">
              <a:solidFill>
                <a:schemeClr val="bg1"/>
              </a:solidFill>
              <a:latin typeface="Arial" charset="0"/>
              <a:ea typeface="新細明體" charset="-120"/>
            </a:endParaRPr>
          </a:p>
        </p:txBody>
      </p:sp>
      <p:sp>
        <p:nvSpPr>
          <p:cNvPr id="37893" name="投影片編號版面配置區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fld id="{D2EDD2AC-3699-4344-8FAD-7DC78C8C97AE}" type="slidenum">
              <a:rPr kumimoji="0" lang="zh-TW" altLang="en-US">
                <a:latin typeface="Gill Sans MT" pitchFamily="34" charset="0"/>
                <a:ea typeface="微軟正黑體" pitchFamily="34" charset="-120"/>
              </a:rPr>
              <a:pPr/>
              <a:t>29</a:t>
            </a:fld>
            <a:endParaRPr kumimoji="0" lang="zh-TW" altLang="en-US">
              <a:latin typeface="Gill Sans MT" pitchFamily="34" charset="0"/>
              <a:ea typeface="微軟正黑體" pitchFamily="34" charset="-12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idx="4294967295"/>
          </p:nvPr>
        </p:nvSpPr>
        <p:spPr bwMode="auto">
          <a:xfrm>
            <a:off x="1331913" y="44450"/>
            <a:ext cx="7499350" cy="936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zh-TW" altLang="en-US" sz="3500">
                <a:effectLst/>
                <a:latin typeface="Times New Roman" pitchFamily="18" charset="0"/>
                <a:ea typeface="標楷體" pitchFamily="65" charset="-120"/>
                <a:cs typeface="Times New Roman" pitchFamily="18" charset="0"/>
              </a:rPr>
              <a:t>為什麼要使用 </a:t>
            </a:r>
            <a:r>
              <a:rPr lang="en-US" altLang="zh-TW" sz="3500">
                <a:effectLst/>
                <a:latin typeface="Times New Roman" pitchFamily="18" charset="0"/>
                <a:ea typeface="標楷體" pitchFamily="65" charset="-120"/>
                <a:cs typeface="Times New Roman" pitchFamily="18" charset="0"/>
              </a:rPr>
              <a:t>Cookie </a:t>
            </a:r>
            <a:r>
              <a:rPr lang="zh-TW" altLang="en-US" sz="3500">
                <a:effectLst/>
                <a:latin typeface="Times New Roman" pitchFamily="18" charset="0"/>
                <a:ea typeface="標楷體" pitchFamily="65" charset="-120"/>
                <a:cs typeface="Times New Roman" pitchFamily="18" charset="0"/>
              </a:rPr>
              <a:t>與 </a:t>
            </a:r>
            <a:r>
              <a:rPr lang="en-US" altLang="zh-TW" sz="3500">
                <a:effectLst/>
                <a:latin typeface="Times New Roman" pitchFamily="18" charset="0"/>
                <a:ea typeface="標楷體" pitchFamily="65" charset="-120"/>
                <a:cs typeface="Times New Roman" pitchFamily="18" charset="0"/>
              </a:rPr>
              <a:t>Session</a:t>
            </a:r>
            <a:r>
              <a:rPr lang="zh-TW" altLang="en-US" sz="3500">
                <a:effectLst/>
                <a:latin typeface="Times New Roman" pitchFamily="18" charset="0"/>
                <a:ea typeface="標楷體" pitchFamily="65" charset="-120"/>
                <a:cs typeface="Times New Roman" pitchFamily="18" charset="0"/>
              </a:rPr>
              <a:t>？</a:t>
            </a:r>
            <a:endParaRPr lang="en-US" altLang="zh-TW" sz="3500">
              <a:effectLst/>
              <a:latin typeface="Times New Roman" pitchFamily="18" charset="0"/>
              <a:ea typeface="標楷體" pitchFamily="65" charset="-120"/>
              <a:cs typeface="Times New Roman" pitchFamily="18" charset="0"/>
            </a:endParaRPr>
          </a:p>
        </p:txBody>
      </p:sp>
      <p:sp>
        <p:nvSpPr>
          <p:cNvPr id="56324" name="Rectangle 3"/>
          <p:cNvSpPr>
            <a:spLocks noGrp="1" noChangeArrowheads="1"/>
          </p:cNvSpPr>
          <p:nvPr>
            <p:ph type="body" idx="4294967295"/>
          </p:nvPr>
        </p:nvSpPr>
        <p:spPr>
          <a:xfrm>
            <a:off x="1000125" y="1000125"/>
            <a:ext cx="7743825" cy="4800600"/>
          </a:xfrm>
        </p:spPr>
        <p:txBody>
          <a:bodyPr/>
          <a:lstStyle/>
          <a:p>
            <a:pPr marL="360363" indent="-360363" eaLnBrk="1" hangingPunct="1">
              <a:buFont typeface="Wingdings" pitchFamily="2" charset="2"/>
              <a:buChar char="l"/>
              <a:defRPr/>
            </a:pPr>
            <a:r>
              <a:rPr lang="en-US" altLang="zh-TW" sz="2800" dirty="0">
                <a:latin typeface="Times New Roman" pitchFamily="18" charset="0"/>
                <a:ea typeface="標楷體" pitchFamily="65" charset="-120"/>
                <a:cs typeface="Times New Roman" pitchFamily="18" charset="0"/>
              </a:rPr>
              <a:t>Cookie </a:t>
            </a:r>
            <a:r>
              <a:rPr lang="zh-TW" sz="2800" dirty="0">
                <a:latin typeface="Times New Roman" pitchFamily="18" charset="0"/>
                <a:ea typeface="標楷體" pitchFamily="65" charset="-120"/>
                <a:cs typeface="Times New Roman" pitchFamily="18" charset="0"/>
              </a:rPr>
              <a:t>與</a:t>
            </a:r>
            <a:r>
              <a:rPr lang="zh-TW" altLang="en-US" sz="2800" dirty="0">
                <a:latin typeface="Times New Roman" pitchFamily="18" charset="0"/>
                <a:ea typeface="標楷體" pitchFamily="65" charset="-120"/>
                <a:cs typeface="Times New Roman" pitchFamily="18" charset="0"/>
              </a:rPr>
              <a:t> </a:t>
            </a:r>
            <a:r>
              <a:rPr lang="en-US" altLang="zh-TW" sz="2800" dirty="0">
                <a:latin typeface="Times New Roman" pitchFamily="18" charset="0"/>
                <a:ea typeface="標楷體" pitchFamily="65" charset="-120"/>
                <a:cs typeface="Times New Roman" pitchFamily="18" charset="0"/>
              </a:rPr>
              <a:t>Session </a:t>
            </a:r>
            <a:r>
              <a:rPr lang="zh-TW" sz="2800" dirty="0">
                <a:latin typeface="Times New Roman" pitchFamily="18" charset="0"/>
                <a:ea typeface="標楷體" pitchFamily="65" charset="-120"/>
                <a:cs typeface="Times New Roman" pitchFamily="18" charset="0"/>
              </a:rPr>
              <a:t>的存在就是為了要解決網站不能保存狀態的問題。</a:t>
            </a:r>
            <a:endParaRPr lang="en-US" altLang="zh-TW" sz="2800" dirty="0">
              <a:latin typeface="Times New Roman" pitchFamily="18" charset="0"/>
              <a:ea typeface="標楷體" pitchFamily="65" charset="-120"/>
              <a:cs typeface="Times New Roman" pitchFamily="18" charset="0"/>
            </a:endParaRPr>
          </a:p>
          <a:p>
            <a:pPr marL="0" indent="0" eaLnBrk="1" hangingPunct="1">
              <a:buFont typeface="Wingdings" pitchFamily="2" charset="2"/>
              <a:buChar char="l"/>
              <a:defRPr/>
            </a:pPr>
            <a:r>
              <a:rPr lang="zh-TW" altLang="en-US" sz="2800" dirty="0">
                <a:latin typeface="Times New Roman" pitchFamily="18" charset="0"/>
                <a:ea typeface="標楷體" pitchFamily="65" charset="-120"/>
                <a:cs typeface="Times New Roman" pitchFamily="18" charset="0"/>
              </a:rPr>
              <a:t> 例如：</a:t>
            </a:r>
            <a:r>
              <a:rPr lang="zh-TW" sz="2800" dirty="0">
                <a:latin typeface="Times New Roman" pitchFamily="18" charset="0"/>
                <a:ea typeface="標楷體" pitchFamily="65" charset="-120"/>
                <a:cs typeface="Times New Roman" pitchFamily="18" charset="0"/>
              </a:rPr>
              <a:t>會員系統</a:t>
            </a:r>
            <a:endParaRPr lang="en-US" altLang="zh-TW" sz="2800" dirty="0">
              <a:latin typeface="Times New Roman" pitchFamily="18" charset="0"/>
              <a:ea typeface="標楷體" pitchFamily="65" charset="-120"/>
              <a:cs typeface="Times New Roman" pitchFamily="18" charset="0"/>
            </a:endParaRPr>
          </a:p>
          <a:p>
            <a:pPr marL="360363" indent="-360363" eaLnBrk="1" hangingPunct="1">
              <a:buFont typeface="Wingdings" pitchFamily="2" charset="2"/>
              <a:buChar char="l"/>
              <a:defRPr/>
            </a:pPr>
            <a:r>
              <a:rPr lang="zh-TW" sz="2400" dirty="0">
                <a:latin typeface="Times New Roman" pitchFamily="18" charset="0"/>
                <a:ea typeface="標楷體" pitchFamily="65" charset="-120"/>
                <a:cs typeface="Times New Roman" pitchFamily="18" charset="0"/>
              </a:rPr>
              <a:t>當會員以帳號密碼登入系統</a:t>
            </a:r>
            <a:r>
              <a:rPr lang="zh-TW" altLang="en-US" sz="2400" dirty="0">
                <a:latin typeface="Times New Roman" pitchFamily="18" charset="0"/>
                <a:ea typeface="標楷體" pitchFamily="65" charset="-120"/>
                <a:cs typeface="Times New Roman" pitchFamily="18" charset="0"/>
              </a:rPr>
              <a:t>後</a:t>
            </a:r>
            <a:r>
              <a:rPr lang="zh-TW" sz="2400" dirty="0">
                <a:latin typeface="Times New Roman" pitchFamily="18" charset="0"/>
                <a:ea typeface="標楷體" pitchFamily="65" charset="-120"/>
                <a:cs typeface="Times New Roman" pitchFamily="18" charset="0"/>
              </a:rPr>
              <a:t>，程式有</a:t>
            </a:r>
            <a:r>
              <a:rPr lang="zh-TW" altLang="en-US" sz="2400" dirty="0">
                <a:latin typeface="Times New Roman" pitchFamily="18" charset="0"/>
                <a:ea typeface="標楷體" pitchFamily="65" charset="-120"/>
                <a:cs typeface="Times New Roman" pitchFamily="18" charset="0"/>
              </a:rPr>
              <a:t>兩</a:t>
            </a:r>
            <a:r>
              <a:rPr lang="zh-TW" sz="2400" dirty="0">
                <a:latin typeface="Times New Roman" pitchFamily="18" charset="0"/>
                <a:ea typeface="標楷體" pitchFamily="65" charset="-120"/>
                <a:cs typeface="Times New Roman" pitchFamily="18" charset="0"/>
              </a:rPr>
              <a:t>個方式來記住登入會員的資料：</a:t>
            </a:r>
            <a:endParaRPr lang="en-US" altLang="zh-TW" sz="2400" dirty="0">
              <a:latin typeface="Times New Roman" pitchFamily="18" charset="0"/>
              <a:ea typeface="標楷體" pitchFamily="65" charset="-120"/>
              <a:cs typeface="Times New Roman" pitchFamily="18" charset="0"/>
            </a:endParaRPr>
          </a:p>
          <a:p>
            <a:pPr marL="274638" lvl="1" indent="0" eaLnBrk="1" hangingPunct="1">
              <a:buFont typeface="Wingdings" pitchFamily="2" charset="2"/>
              <a:buChar char="l"/>
              <a:defRPr/>
            </a:pPr>
            <a:r>
              <a:rPr lang="zh-TW" altLang="en-US" sz="2000" dirty="0">
                <a:latin typeface="Times New Roman" pitchFamily="18" charset="0"/>
                <a:ea typeface="標楷體" pitchFamily="65" charset="-120"/>
                <a:cs typeface="Times New Roman" pitchFamily="18" charset="0"/>
              </a:rPr>
              <a:t>  </a:t>
            </a:r>
            <a:r>
              <a:rPr lang="zh-TW" sz="2000" dirty="0">
                <a:latin typeface="Times New Roman" pitchFamily="18" charset="0"/>
                <a:ea typeface="標楷體" pitchFamily="65" charset="-120"/>
                <a:cs typeface="Times New Roman" pitchFamily="18" charset="0"/>
              </a:rPr>
              <a:t>在登入者的電腦中放入一個小檔案來記憶</a:t>
            </a:r>
            <a:r>
              <a:rPr lang="zh-TW" altLang="en-US" sz="2000" dirty="0">
                <a:latin typeface="Times New Roman" pitchFamily="18" charset="0"/>
                <a:ea typeface="標楷體" pitchFamily="65" charset="-120"/>
                <a:cs typeface="Times New Roman" pitchFamily="18" charset="0"/>
              </a:rPr>
              <a:t>  </a:t>
            </a:r>
            <a:r>
              <a:rPr lang="en-US" altLang="zh-TW" sz="2000" dirty="0">
                <a:latin typeface="Times New Roman" pitchFamily="18" charset="0"/>
                <a:ea typeface="標楷體" pitchFamily="65" charset="-120"/>
                <a:cs typeface="Times New Roman" pitchFamily="18" charset="0"/>
              </a:rPr>
              <a:t>	</a:t>
            </a:r>
            <a:r>
              <a:rPr lang="en-US" altLang="zh-TW" sz="2000" dirty="0">
                <a:latin typeface="Times New Roman" pitchFamily="18" charset="0"/>
                <a:ea typeface="標楷體" pitchFamily="65" charset="-120"/>
                <a:cs typeface="Times New Roman" pitchFamily="18" charset="0"/>
                <a:sym typeface="Wingdings" pitchFamily="2" charset="2"/>
              </a:rPr>
              <a:t>  </a:t>
            </a:r>
            <a:r>
              <a:rPr lang="en-US" altLang="zh-TW" sz="2000" dirty="0">
                <a:latin typeface="Times New Roman" pitchFamily="18" charset="0"/>
                <a:ea typeface="標楷體" pitchFamily="65" charset="-120"/>
                <a:cs typeface="Times New Roman" pitchFamily="18" charset="0"/>
              </a:rPr>
              <a:t>Cookie</a:t>
            </a:r>
          </a:p>
          <a:p>
            <a:pPr marL="274638" lvl="1" indent="0" eaLnBrk="1" hangingPunct="1">
              <a:buFont typeface="Wingdings" pitchFamily="2" charset="2"/>
              <a:buChar char="l"/>
              <a:defRPr/>
            </a:pPr>
            <a:r>
              <a:rPr lang="zh-TW" altLang="en-US" sz="2000" dirty="0">
                <a:latin typeface="Times New Roman" pitchFamily="18" charset="0"/>
                <a:ea typeface="標楷體" pitchFamily="65" charset="-120"/>
                <a:cs typeface="Times New Roman" pitchFamily="18" charset="0"/>
              </a:rPr>
              <a:t>  </a:t>
            </a:r>
            <a:r>
              <a:rPr lang="zh-TW" sz="2000" dirty="0">
                <a:latin typeface="Times New Roman" pitchFamily="18" charset="0"/>
                <a:ea typeface="標楷體" pitchFamily="65" charset="-120"/>
                <a:cs typeface="Times New Roman" pitchFamily="18" charset="0"/>
              </a:rPr>
              <a:t>在伺服器的記憶體產生一個空間來記憶</a:t>
            </a:r>
            <a:r>
              <a:rPr lang="en-US" altLang="zh-TW" sz="2000" dirty="0">
                <a:latin typeface="Times New Roman" pitchFamily="18" charset="0"/>
                <a:ea typeface="標楷體" pitchFamily="65" charset="-120"/>
                <a:cs typeface="Times New Roman" pitchFamily="18" charset="0"/>
              </a:rPr>
              <a:t> 	</a:t>
            </a:r>
            <a:r>
              <a:rPr lang="en-US" altLang="zh-TW" sz="2000" dirty="0">
                <a:latin typeface="Times New Roman" pitchFamily="18" charset="0"/>
                <a:ea typeface="標楷體" pitchFamily="65" charset="-120"/>
                <a:cs typeface="Times New Roman" pitchFamily="18" charset="0"/>
                <a:sym typeface="Wingdings" pitchFamily="2" charset="2"/>
              </a:rPr>
              <a:t> </a:t>
            </a:r>
            <a:r>
              <a:rPr lang="zh-TW" sz="2000" dirty="0">
                <a:latin typeface="Times New Roman" pitchFamily="18" charset="0"/>
                <a:ea typeface="標楷體" pitchFamily="65" charset="-120"/>
                <a:cs typeface="Times New Roman" pitchFamily="18" charset="0"/>
              </a:rPr>
              <a:t> </a:t>
            </a:r>
            <a:r>
              <a:rPr lang="en-US" altLang="zh-TW" sz="2000" dirty="0">
                <a:latin typeface="Times New Roman" pitchFamily="18" charset="0"/>
                <a:ea typeface="標楷體" pitchFamily="65" charset="-120"/>
                <a:cs typeface="Times New Roman" pitchFamily="18" charset="0"/>
              </a:rPr>
              <a:t>Session</a:t>
            </a:r>
            <a:endParaRPr lang="zh-TW" altLang="en-US" sz="2400" dirty="0">
              <a:latin typeface="Times New Roman" pitchFamily="18" charset="0"/>
              <a:ea typeface="標楷體" pitchFamily="65" charset="-120"/>
              <a:cs typeface="Times New Roman" pitchFamily="18" charset="0"/>
            </a:endParaRPr>
          </a:p>
        </p:txBody>
      </p:sp>
      <p:pic>
        <p:nvPicPr>
          <p:cNvPr id="1126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5938" y="4572000"/>
            <a:ext cx="60007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投影片編號版面配置區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fld id="{4311A626-D057-4C90-B8D5-318409B700ED}" type="slidenum">
              <a:rPr kumimoji="0">
                <a:latin typeface="Gill Sans MT" pitchFamily="34" charset="0"/>
                <a:ea typeface="微軟正黑體" pitchFamily="34" charset="-120"/>
              </a:rPr>
              <a:pPr/>
              <a:t>3</a:t>
            </a:fld>
            <a:endParaRPr kumimoji="0">
              <a:latin typeface="Gill Sans MT" pitchFamily="34" charset="0"/>
              <a:ea typeface="微軟正黑體" pitchFamily="34" charset="-12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矩形 2"/>
          <p:cNvSpPr>
            <a:spLocks noChangeArrowheads="1"/>
          </p:cNvSpPr>
          <p:nvPr/>
        </p:nvSpPr>
        <p:spPr bwMode="auto">
          <a:xfrm>
            <a:off x="1331913" y="549275"/>
            <a:ext cx="5761037" cy="5908675"/>
          </a:xfrm>
          <a:prstGeom prst="rect">
            <a:avLst/>
          </a:prstGeom>
          <a:solidFill>
            <a:srgbClr val="FFFFCC"/>
          </a:solidFill>
          <a:ln w="9525">
            <a:solidFill>
              <a:schemeClr val="accent1"/>
            </a:solidFill>
            <a:miter lim="800000"/>
            <a:headEnd/>
            <a:tailEnd/>
          </a:ln>
        </p:spPr>
        <p:txBody>
          <a:bodyPr>
            <a:spAutoFit/>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eaLnBrk="1" hangingPunct="1">
              <a:spcBef>
                <a:spcPct val="0"/>
              </a:spcBef>
              <a:buClrTx/>
              <a:buSzTx/>
              <a:buFontTx/>
              <a:buNone/>
            </a:pPr>
            <a:r>
              <a:rPr lang="en-US" altLang="zh-TW" sz="1800" b="1">
                <a:latin typeface="Arial" charset="0"/>
                <a:ea typeface="新細明體" charset="-120"/>
              </a:rPr>
              <a:t>&lt;?php</a:t>
            </a:r>
          </a:p>
          <a:p>
            <a:pPr eaLnBrk="1" hangingPunct="1">
              <a:spcBef>
                <a:spcPct val="0"/>
              </a:spcBef>
              <a:buClrTx/>
              <a:buSzTx/>
              <a:buFontTx/>
              <a:buNone/>
            </a:pPr>
            <a:r>
              <a:rPr lang="en-US" altLang="zh-TW" sz="1800" b="1">
                <a:latin typeface="Arial" charset="0"/>
                <a:ea typeface="新細明體" charset="-120"/>
              </a:rPr>
              <a:t>session_start();</a:t>
            </a:r>
          </a:p>
          <a:p>
            <a:pPr eaLnBrk="1" hangingPunct="1">
              <a:spcBef>
                <a:spcPct val="0"/>
              </a:spcBef>
              <a:buClrTx/>
              <a:buSzTx/>
              <a:buFontTx/>
              <a:buNone/>
            </a:pPr>
            <a:r>
              <a:rPr lang="en-US" altLang="zh-TW" sz="1800" b="1">
                <a:latin typeface="Arial" charset="0"/>
                <a:ea typeface="新細明體" charset="-120"/>
              </a:rPr>
              <a:t>if (!$_SESSION['isAdmin']) {</a:t>
            </a:r>
          </a:p>
          <a:p>
            <a:pPr eaLnBrk="1" hangingPunct="1">
              <a:spcBef>
                <a:spcPct val="0"/>
              </a:spcBef>
              <a:buClrTx/>
              <a:buSzTx/>
              <a:buFontTx/>
              <a:buNone/>
            </a:pPr>
            <a:r>
              <a:rPr lang="en-US" altLang="zh-TW" sz="1800" b="1">
                <a:latin typeface="Arial" charset="0"/>
                <a:ea typeface="新細明體" charset="-120"/>
              </a:rPr>
              <a:t>   header("Location: login1.php");</a:t>
            </a:r>
          </a:p>
          <a:p>
            <a:pPr eaLnBrk="1" hangingPunct="1">
              <a:spcBef>
                <a:spcPct val="0"/>
              </a:spcBef>
              <a:buClrTx/>
              <a:buSzTx/>
              <a:buFontTx/>
              <a:buNone/>
            </a:pPr>
            <a:r>
              <a:rPr lang="en-US" altLang="zh-TW" sz="1800" b="1">
                <a:latin typeface="Arial" charset="0"/>
                <a:ea typeface="新細明體" charset="-120"/>
              </a:rPr>
              <a:t>   exit;</a:t>
            </a:r>
          </a:p>
          <a:p>
            <a:pPr eaLnBrk="1" hangingPunct="1">
              <a:spcBef>
                <a:spcPct val="0"/>
              </a:spcBef>
              <a:buClrTx/>
              <a:buSzTx/>
              <a:buFontTx/>
              <a:buNone/>
            </a:pPr>
            <a:r>
              <a:rPr lang="en-US" altLang="zh-TW" sz="1800" b="1">
                <a:latin typeface="Arial" charset="0"/>
                <a:ea typeface="新細明體" charset="-120"/>
              </a:rPr>
              <a:t>}</a:t>
            </a:r>
          </a:p>
          <a:p>
            <a:pPr eaLnBrk="1" hangingPunct="1">
              <a:spcBef>
                <a:spcPct val="0"/>
              </a:spcBef>
              <a:buClrTx/>
              <a:buSzTx/>
              <a:buFontTx/>
              <a:buNone/>
            </a:pPr>
            <a:r>
              <a:rPr lang="en-US" altLang="zh-TW" sz="1800" b="1">
                <a:latin typeface="Arial" charset="0"/>
                <a:ea typeface="新細明體" charset="-120"/>
              </a:rPr>
              <a:t>?&gt;</a:t>
            </a:r>
          </a:p>
          <a:p>
            <a:pPr eaLnBrk="1" hangingPunct="1">
              <a:spcBef>
                <a:spcPct val="0"/>
              </a:spcBef>
              <a:buClrTx/>
              <a:buSzTx/>
              <a:buFontTx/>
              <a:buNone/>
            </a:pPr>
            <a:r>
              <a:rPr lang="en-US" altLang="zh-TW" sz="1800">
                <a:latin typeface="Arial" charset="0"/>
                <a:ea typeface="新細明體" charset="-120"/>
              </a:rPr>
              <a:t>&lt;html xmlns="http://www.w3.org/1999/xhtml"&gt;</a:t>
            </a:r>
          </a:p>
          <a:p>
            <a:pPr eaLnBrk="1" hangingPunct="1">
              <a:spcBef>
                <a:spcPct val="0"/>
              </a:spcBef>
              <a:buClrTx/>
              <a:buSzTx/>
              <a:buFontTx/>
              <a:buNone/>
            </a:pPr>
            <a:r>
              <a:rPr lang="en-US" altLang="zh-TW" sz="1800">
                <a:latin typeface="Arial" charset="0"/>
                <a:ea typeface="新細明體" charset="-120"/>
              </a:rPr>
              <a:t>&lt;head&gt;</a:t>
            </a:r>
          </a:p>
          <a:p>
            <a:pPr eaLnBrk="1" hangingPunct="1">
              <a:spcBef>
                <a:spcPct val="0"/>
              </a:spcBef>
              <a:buClrTx/>
              <a:buSzTx/>
              <a:buFontTx/>
              <a:buNone/>
            </a:pPr>
            <a:r>
              <a:rPr lang="en-US" altLang="zh-TW" sz="1800">
                <a:latin typeface="Arial" charset="0"/>
                <a:ea typeface="新細明體" charset="-120"/>
              </a:rPr>
              <a:t>…</a:t>
            </a:r>
          </a:p>
          <a:p>
            <a:pPr eaLnBrk="1" hangingPunct="1">
              <a:spcBef>
                <a:spcPct val="0"/>
              </a:spcBef>
              <a:buClrTx/>
              <a:buSzTx/>
              <a:buFontTx/>
              <a:buNone/>
            </a:pPr>
            <a:r>
              <a:rPr lang="en-US" altLang="zh-TW" sz="1800">
                <a:latin typeface="Arial" charset="0"/>
                <a:ea typeface="新細明體" charset="-120"/>
              </a:rPr>
              <a:t>&lt;body&gt;</a:t>
            </a:r>
          </a:p>
          <a:p>
            <a:pPr eaLnBrk="1" hangingPunct="1">
              <a:spcBef>
                <a:spcPct val="0"/>
              </a:spcBef>
              <a:buClrTx/>
              <a:buSzTx/>
              <a:buFontTx/>
              <a:buNone/>
            </a:pPr>
            <a:r>
              <a:rPr lang="en-US" altLang="zh-TW" sz="1800">
                <a:latin typeface="Arial" charset="0"/>
                <a:ea typeface="新細明體" charset="-120"/>
              </a:rPr>
              <a:t>&lt;div id="content"&gt;</a:t>
            </a:r>
          </a:p>
          <a:p>
            <a:pPr eaLnBrk="1" hangingPunct="1">
              <a:spcBef>
                <a:spcPct val="0"/>
              </a:spcBef>
              <a:buClrTx/>
              <a:buSzTx/>
              <a:buFontTx/>
              <a:buNone/>
            </a:pPr>
            <a:r>
              <a:rPr lang="en-US" altLang="zh-TW" sz="1800">
                <a:latin typeface="Arial" charset="0"/>
                <a:ea typeface="新細明體" charset="-120"/>
              </a:rPr>
              <a:t>&lt;h3&gt;~</a:t>
            </a:r>
            <a:r>
              <a:rPr lang="zh-TW" altLang="en-US" sz="1800">
                <a:latin typeface="Arial" charset="0"/>
                <a:ea typeface="新細明體" charset="-120"/>
              </a:rPr>
              <a:t>系統管理</a:t>
            </a:r>
            <a:r>
              <a:rPr lang="en-US" altLang="zh-TW" sz="1800">
                <a:latin typeface="Arial" charset="0"/>
                <a:ea typeface="新細明體" charset="-120"/>
              </a:rPr>
              <a:t>~&lt;/h3&gt;</a:t>
            </a:r>
          </a:p>
          <a:p>
            <a:pPr eaLnBrk="1" hangingPunct="1">
              <a:spcBef>
                <a:spcPct val="0"/>
              </a:spcBef>
              <a:buClrTx/>
              <a:buSzTx/>
              <a:buFontTx/>
              <a:buNone/>
            </a:pPr>
            <a:r>
              <a:rPr lang="en-US" altLang="zh-TW" sz="1800">
                <a:latin typeface="Arial" charset="0"/>
                <a:ea typeface="新細明體" charset="-120"/>
              </a:rPr>
              <a:t>&lt;ul&gt;</a:t>
            </a:r>
          </a:p>
          <a:p>
            <a:pPr eaLnBrk="1" hangingPunct="1">
              <a:spcBef>
                <a:spcPct val="0"/>
              </a:spcBef>
              <a:buClrTx/>
              <a:buSzTx/>
              <a:buFontTx/>
              <a:buNone/>
            </a:pPr>
            <a:r>
              <a:rPr lang="en-US" altLang="zh-TW" sz="1800">
                <a:latin typeface="Arial" charset="0"/>
                <a:ea typeface="新細明體" charset="-120"/>
              </a:rPr>
              <a:t>&lt;li&gt;&lt;a href="…"&gt;</a:t>
            </a:r>
            <a:r>
              <a:rPr lang="zh-TW" altLang="en-US" sz="1800">
                <a:latin typeface="Arial" charset="0"/>
                <a:ea typeface="新細明體" charset="-120"/>
              </a:rPr>
              <a:t>使用者帳戶管理</a:t>
            </a:r>
            <a:r>
              <a:rPr lang="en-US" altLang="zh-TW" sz="1800">
                <a:latin typeface="Arial" charset="0"/>
                <a:ea typeface="新細明體" charset="-120"/>
              </a:rPr>
              <a:t>&lt;/a&gt;&lt;/li&gt;</a:t>
            </a:r>
          </a:p>
          <a:p>
            <a:pPr eaLnBrk="1" hangingPunct="1">
              <a:spcBef>
                <a:spcPct val="0"/>
              </a:spcBef>
              <a:buClrTx/>
              <a:buSzTx/>
              <a:buFontTx/>
              <a:buNone/>
            </a:pPr>
            <a:r>
              <a:rPr lang="en-US" altLang="zh-TW" sz="1800">
                <a:latin typeface="Arial" charset="0"/>
                <a:ea typeface="新細明體" charset="-120"/>
              </a:rPr>
              <a:t>&lt;li&gt; &gt;&lt;a href="…"&gt;</a:t>
            </a:r>
            <a:r>
              <a:rPr lang="zh-TW" altLang="en-US" sz="1800">
                <a:latin typeface="Arial" charset="0"/>
                <a:ea typeface="新細明體" charset="-120"/>
              </a:rPr>
              <a:t>變更密碼</a:t>
            </a:r>
            <a:r>
              <a:rPr lang="en-US" altLang="zh-TW" sz="1800">
                <a:latin typeface="Arial" charset="0"/>
                <a:ea typeface="新細明體" charset="-120"/>
              </a:rPr>
              <a:t>&lt;/a&gt;&lt;/li&gt;</a:t>
            </a:r>
          </a:p>
          <a:p>
            <a:pPr eaLnBrk="1" hangingPunct="1">
              <a:spcBef>
                <a:spcPct val="0"/>
              </a:spcBef>
              <a:buClrTx/>
              <a:buSzTx/>
              <a:buFontTx/>
              <a:buNone/>
            </a:pPr>
            <a:r>
              <a:rPr lang="en-US" altLang="zh-TW" sz="1800">
                <a:latin typeface="Arial" charset="0"/>
                <a:ea typeface="新細明體" charset="-120"/>
              </a:rPr>
              <a:t>&lt;li&gt; &gt;&lt;a href="…"&gt;</a:t>
            </a:r>
            <a:r>
              <a:rPr lang="zh-TW" altLang="en-US" sz="1800">
                <a:latin typeface="Arial" charset="0"/>
                <a:ea typeface="新細明體" charset="-120"/>
              </a:rPr>
              <a:t>首頁管理</a:t>
            </a:r>
            <a:r>
              <a:rPr lang="en-US" altLang="zh-TW" sz="1800">
                <a:latin typeface="Arial" charset="0"/>
                <a:ea typeface="新細明體" charset="-120"/>
              </a:rPr>
              <a:t>&lt;/a&gt;&lt;/li&gt;</a:t>
            </a:r>
          </a:p>
          <a:p>
            <a:pPr eaLnBrk="1" hangingPunct="1">
              <a:spcBef>
                <a:spcPct val="0"/>
              </a:spcBef>
              <a:buClrTx/>
              <a:buSzTx/>
              <a:buFontTx/>
              <a:buNone/>
            </a:pPr>
            <a:r>
              <a:rPr lang="en-US" altLang="zh-TW" sz="1800">
                <a:latin typeface="Arial" charset="0"/>
                <a:ea typeface="新細明體" charset="-120"/>
              </a:rPr>
              <a:t>&lt;/ul&gt;</a:t>
            </a:r>
          </a:p>
          <a:p>
            <a:pPr eaLnBrk="1" hangingPunct="1">
              <a:spcBef>
                <a:spcPct val="0"/>
              </a:spcBef>
              <a:buClrTx/>
              <a:buSzTx/>
              <a:buFontTx/>
              <a:buNone/>
            </a:pPr>
            <a:r>
              <a:rPr lang="en-US" altLang="zh-TW" sz="1800">
                <a:latin typeface="Arial" charset="0"/>
                <a:ea typeface="新細明體" charset="-120"/>
              </a:rPr>
              <a:t>&lt;/div&gt;</a:t>
            </a:r>
          </a:p>
          <a:p>
            <a:pPr eaLnBrk="1" hangingPunct="1">
              <a:spcBef>
                <a:spcPct val="0"/>
              </a:spcBef>
              <a:buClrTx/>
              <a:buSzTx/>
              <a:buFontTx/>
              <a:buNone/>
            </a:pPr>
            <a:r>
              <a:rPr lang="en-US" altLang="zh-TW" sz="1800">
                <a:latin typeface="Arial" charset="0"/>
                <a:ea typeface="新細明體" charset="-120"/>
              </a:rPr>
              <a:t>&lt;/body&gt;</a:t>
            </a:r>
          </a:p>
          <a:p>
            <a:pPr eaLnBrk="1" hangingPunct="1">
              <a:spcBef>
                <a:spcPct val="0"/>
              </a:spcBef>
              <a:buClrTx/>
              <a:buSzTx/>
              <a:buFontTx/>
              <a:buNone/>
            </a:pPr>
            <a:r>
              <a:rPr lang="en-US" altLang="zh-TW" sz="1800">
                <a:latin typeface="Arial" charset="0"/>
                <a:ea typeface="新細明體" charset="-120"/>
              </a:rPr>
              <a:t>&lt;/html&gt;</a:t>
            </a:r>
            <a:endParaRPr lang="zh-TW" altLang="en-US" sz="1800">
              <a:latin typeface="Arial" charset="0"/>
              <a:ea typeface="新細明體" charset="-120"/>
            </a:endParaRPr>
          </a:p>
        </p:txBody>
      </p:sp>
      <p:sp>
        <p:nvSpPr>
          <p:cNvPr id="38915" name="Rectangle 12"/>
          <p:cNvSpPr>
            <a:spLocks noChangeArrowheads="1"/>
          </p:cNvSpPr>
          <p:nvPr/>
        </p:nvSpPr>
        <p:spPr bwMode="auto">
          <a:xfrm>
            <a:off x="5702300" y="188913"/>
            <a:ext cx="1390650" cy="3683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eaLnBrk="1" hangingPunct="1">
              <a:spcBef>
                <a:spcPct val="0"/>
              </a:spcBef>
              <a:buClrTx/>
              <a:buSzTx/>
              <a:buFontTx/>
              <a:buNone/>
            </a:pPr>
            <a:r>
              <a:rPr lang="en-US" altLang="zh-TW" sz="1800">
                <a:solidFill>
                  <a:schemeClr val="bg1"/>
                </a:solidFill>
                <a:latin typeface="Arial" charset="0"/>
                <a:ea typeface="新細明體" charset="-120"/>
              </a:rPr>
              <a:t>admin1.php</a:t>
            </a:r>
            <a:endParaRPr lang="zh-TW" altLang="en-US" sz="1800">
              <a:solidFill>
                <a:schemeClr val="bg1"/>
              </a:solidFill>
              <a:latin typeface="Arial" charset="0"/>
              <a:ea typeface="新細明體" charset="-120"/>
            </a:endParaRPr>
          </a:p>
        </p:txBody>
      </p:sp>
      <p:sp>
        <p:nvSpPr>
          <p:cNvPr id="38916" name="投影片編號版面配置區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fld id="{43C7D9A2-B6A6-440B-8B05-216F71F2FC8F}" type="slidenum">
              <a:rPr kumimoji="0" lang="zh-TW" altLang="en-US">
                <a:latin typeface="Gill Sans MT" pitchFamily="34" charset="0"/>
                <a:ea typeface="微軟正黑體" pitchFamily="34" charset="-120"/>
              </a:rPr>
              <a:pPr/>
              <a:t>30</a:t>
            </a:fld>
            <a:endParaRPr kumimoji="0" lang="zh-TW" altLang="en-US">
              <a:latin typeface="Gill Sans MT" pitchFamily="34" charset="0"/>
              <a:ea typeface="微軟正黑體" pitchFamily="34" charset="-12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zh-TW">
                <a:effectLst/>
                <a:latin typeface="Times New Roman" pitchFamily="18" charset="0"/>
                <a:ea typeface="標楷體" pitchFamily="65" charset="-120"/>
                <a:cs typeface="Times New Roman" pitchFamily="18" charset="0"/>
              </a:rPr>
              <a:t>session </a:t>
            </a:r>
            <a:r>
              <a:rPr lang="zh-TW" altLang="en-US">
                <a:effectLst/>
                <a:latin typeface="Times New Roman" pitchFamily="18" charset="0"/>
                <a:ea typeface="標楷體" pitchFamily="65" charset="-120"/>
                <a:cs typeface="Times New Roman" pitchFamily="18" charset="0"/>
              </a:rPr>
              <a:t>函數</a:t>
            </a:r>
          </a:p>
        </p:txBody>
      </p:sp>
      <p:sp>
        <p:nvSpPr>
          <p:cNvPr id="39939" name="Text Box 4"/>
          <p:cNvSpPr txBox="1">
            <a:spLocks noChangeArrowheads="1"/>
          </p:cNvSpPr>
          <p:nvPr/>
        </p:nvSpPr>
        <p:spPr bwMode="auto">
          <a:xfrm>
            <a:off x="142875" y="1571625"/>
            <a:ext cx="8712200" cy="45799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eaLnBrk="1" hangingPunct="1">
              <a:lnSpc>
                <a:spcPct val="135000"/>
              </a:lnSpc>
              <a:spcBef>
                <a:spcPct val="0"/>
              </a:spcBef>
              <a:buClrTx/>
              <a:buSzTx/>
              <a:buFontTx/>
              <a:buNone/>
            </a:pPr>
            <a:r>
              <a:rPr lang="zh-TW" altLang="en-US" sz="1800" dirty="0">
                <a:latin typeface="Times New Roman" pitchFamily="18" charset="0"/>
                <a:ea typeface="新細明體" charset="-120"/>
              </a:rPr>
              <a:t>函數名稱                                            </a:t>
            </a:r>
            <a:r>
              <a:rPr lang="en-US" altLang="zh-TW" sz="1800" dirty="0">
                <a:latin typeface="Times New Roman" pitchFamily="18" charset="0"/>
                <a:ea typeface="新細明體" charset="-120"/>
              </a:rPr>
              <a:t>	</a:t>
            </a:r>
            <a:r>
              <a:rPr lang="zh-TW" altLang="en-US" sz="1800" dirty="0">
                <a:latin typeface="Times New Roman" pitchFamily="18" charset="0"/>
                <a:ea typeface="新細明體" charset="-120"/>
              </a:rPr>
              <a:t>函數說明</a:t>
            </a:r>
          </a:p>
          <a:p>
            <a:pPr eaLnBrk="1" hangingPunct="1">
              <a:lnSpc>
                <a:spcPct val="135000"/>
              </a:lnSpc>
              <a:spcBef>
                <a:spcPct val="0"/>
              </a:spcBef>
              <a:buClrTx/>
              <a:buSzTx/>
              <a:buFontTx/>
              <a:buNone/>
            </a:pPr>
            <a:r>
              <a:rPr lang="en-US" altLang="zh-TW" sz="1800" dirty="0">
                <a:latin typeface="Times New Roman" pitchFamily="18" charset="0"/>
                <a:ea typeface="新細明體" charset="-120"/>
              </a:rPr>
              <a:t>int </a:t>
            </a:r>
            <a:r>
              <a:rPr lang="en-US" altLang="zh-TW" sz="1800" dirty="0" err="1">
                <a:latin typeface="Times New Roman" pitchFamily="18" charset="0"/>
                <a:ea typeface="新細明體" charset="-120"/>
              </a:rPr>
              <a:t>session_cache_expire</a:t>
            </a:r>
            <a:r>
              <a:rPr lang="en-US" altLang="zh-TW" sz="1800" dirty="0">
                <a:latin typeface="Times New Roman" pitchFamily="18" charset="0"/>
                <a:ea typeface="新細明體" charset="-120"/>
              </a:rPr>
              <a:t>()		</a:t>
            </a:r>
            <a:r>
              <a:rPr lang="zh-TW" altLang="en-US" sz="1800" dirty="0">
                <a:latin typeface="Times New Roman" pitchFamily="18" charset="0"/>
                <a:ea typeface="新細明體" charset="-120"/>
              </a:rPr>
              <a:t>傳回 </a:t>
            </a:r>
            <a:r>
              <a:rPr lang="en-US" altLang="zh-TW" sz="1800" dirty="0">
                <a:latin typeface="Times New Roman" pitchFamily="18" charset="0"/>
                <a:ea typeface="新細明體" charset="-120"/>
              </a:rPr>
              <a:t>PHP.INI </a:t>
            </a:r>
            <a:r>
              <a:rPr lang="zh-TW" altLang="en-US" sz="1800" dirty="0">
                <a:latin typeface="Times New Roman" pitchFamily="18" charset="0"/>
                <a:ea typeface="新細明體" charset="-120"/>
              </a:rPr>
              <a:t>中 </a:t>
            </a:r>
            <a:r>
              <a:rPr lang="en-US" altLang="zh-TW" sz="1800" dirty="0" err="1">
                <a:latin typeface="Times New Roman" pitchFamily="18" charset="0"/>
                <a:ea typeface="新細明體" charset="-120"/>
              </a:rPr>
              <a:t>session.cache_expire</a:t>
            </a:r>
            <a:r>
              <a:rPr lang="en-US" altLang="zh-TW" sz="1800" dirty="0">
                <a:latin typeface="Times New Roman" pitchFamily="18" charset="0"/>
                <a:ea typeface="新細明體" charset="-120"/>
              </a:rPr>
              <a:t> </a:t>
            </a:r>
            <a:r>
              <a:rPr lang="zh-TW" altLang="en-US" sz="1800" dirty="0">
                <a:latin typeface="Times New Roman" pitchFamily="18" charset="0"/>
                <a:ea typeface="新細明體" charset="-120"/>
              </a:rPr>
              <a:t>的值 </a:t>
            </a:r>
          </a:p>
          <a:p>
            <a:pPr eaLnBrk="1" hangingPunct="1">
              <a:lnSpc>
                <a:spcPct val="135000"/>
              </a:lnSpc>
              <a:spcBef>
                <a:spcPct val="0"/>
              </a:spcBef>
              <a:buClrTx/>
              <a:buSzTx/>
              <a:buFontTx/>
              <a:buNone/>
            </a:pPr>
            <a:r>
              <a:rPr lang="en-US" altLang="zh-TW" sz="1800" dirty="0">
                <a:latin typeface="Times New Roman" pitchFamily="18" charset="0"/>
                <a:ea typeface="新細明體" charset="-120"/>
              </a:rPr>
              <a:t>string </a:t>
            </a:r>
            <a:r>
              <a:rPr lang="en-US" altLang="zh-TW" sz="1800" dirty="0" err="1">
                <a:latin typeface="Times New Roman" pitchFamily="18" charset="0"/>
                <a:ea typeface="新細明體" charset="-120"/>
              </a:rPr>
              <a:t>session_cache_limiter</a:t>
            </a:r>
            <a:r>
              <a:rPr lang="en-US" altLang="zh-TW" sz="1800" dirty="0">
                <a:latin typeface="Times New Roman" pitchFamily="18" charset="0"/>
                <a:ea typeface="新細明體" charset="-120"/>
              </a:rPr>
              <a:t>([string </a:t>
            </a:r>
            <a:r>
              <a:rPr lang="en-US" altLang="zh-TW" sz="1800" dirty="0" err="1">
                <a:latin typeface="Times New Roman" pitchFamily="18" charset="0"/>
                <a:ea typeface="新細明體" charset="-120"/>
              </a:rPr>
              <a:t>cache_limiter</a:t>
            </a:r>
            <a:r>
              <a:rPr lang="en-US" altLang="zh-TW" sz="1800" dirty="0">
                <a:latin typeface="Times New Roman" pitchFamily="18" charset="0"/>
                <a:ea typeface="新細明體" charset="-120"/>
              </a:rPr>
              <a:t>]) </a:t>
            </a:r>
            <a:r>
              <a:rPr lang="zh-TW" altLang="en-US" sz="1800" dirty="0">
                <a:latin typeface="Times New Roman" pitchFamily="18" charset="0"/>
                <a:ea typeface="新細明體" charset="-120"/>
              </a:rPr>
              <a:t>取得或設定目前 </a:t>
            </a:r>
            <a:r>
              <a:rPr lang="en-US" altLang="zh-TW" sz="1800" dirty="0">
                <a:latin typeface="Times New Roman" pitchFamily="18" charset="0"/>
                <a:ea typeface="新細明體" charset="-120"/>
              </a:rPr>
              <a:t>cache limiter </a:t>
            </a:r>
            <a:r>
              <a:rPr lang="zh-TW" altLang="en-US" sz="1800" dirty="0">
                <a:latin typeface="Times New Roman" pitchFamily="18" charset="0"/>
                <a:ea typeface="新細明體" charset="-120"/>
              </a:rPr>
              <a:t>的名稱</a:t>
            </a:r>
          </a:p>
          <a:p>
            <a:pPr eaLnBrk="1" hangingPunct="1">
              <a:lnSpc>
                <a:spcPct val="135000"/>
              </a:lnSpc>
              <a:spcBef>
                <a:spcPct val="0"/>
              </a:spcBef>
              <a:buClrTx/>
              <a:buSzTx/>
              <a:buFontTx/>
              <a:buNone/>
            </a:pPr>
            <a:r>
              <a:rPr lang="en-US" altLang="zh-TW" sz="1800" dirty="0">
                <a:latin typeface="Times New Roman" pitchFamily="18" charset="0"/>
                <a:ea typeface="新細明體" charset="-120"/>
              </a:rPr>
              <a:t>bool </a:t>
            </a:r>
            <a:r>
              <a:rPr lang="en-US" altLang="zh-TW" sz="1800" dirty="0" err="1">
                <a:latin typeface="Times New Roman" pitchFamily="18" charset="0"/>
                <a:ea typeface="新細明體" charset="-120"/>
              </a:rPr>
              <a:t>session_decode</a:t>
            </a:r>
            <a:r>
              <a:rPr lang="en-US" altLang="zh-TW" sz="1800" dirty="0">
                <a:latin typeface="Times New Roman" pitchFamily="18" charset="0"/>
                <a:ea typeface="新細明體" charset="-120"/>
              </a:rPr>
              <a:t>(string data) 	</a:t>
            </a:r>
            <a:r>
              <a:rPr lang="zh-TW" altLang="en-US" sz="1800" dirty="0">
                <a:latin typeface="Times New Roman" pitchFamily="18" charset="0"/>
                <a:ea typeface="新細明體" charset="-120"/>
              </a:rPr>
              <a:t>將 </a:t>
            </a:r>
            <a:r>
              <a:rPr lang="en-US" altLang="zh-TW" sz="1800" dirty="0">
                <a:latin typeface="Times New Roman" pitchFamily="18" charset="0"/>
                <a:ea typeface="新細明體" charset="-120"/>
              </a:rPr>
              <a:t>session </a:t>
            </a:r>
            <a:r>
              <a:rPr lang="zh-TW" altLang="en-US" sz="1800" dirty="0">
                <a:latin typeface="Times New Roman" pitchFamily="18" charset="0"/>
                <a:ea typeface="新細明體" charset="-120"/>
              </a:rPr>
              <a:t>的資料解碼 </a:t>
            </a:r>
          </a:p>
          <a:p>
            <a:pPr eaLnBrk="1" hangingPunct="1">
              <a:lnSpc>
                <a:spcPct val="135000"/>
              </a:lnSpc>
              <a:spcBef>
                <a:spcPct val="0"/>
              </a:spcBef>
              <a:buClrTx/>
              <a:buSzTx/>
              <a:buFontTx/>
              <a:buNone/>
            </a:pPr>
            <a:r>
              <a:rPr lang="en-US" altLang="zh-TW" sz="1800" dirty="0">
                <a:latin typeface="Times New Roman" pitchFamily="18" charset="0"/>
                <a:ea typeface="新細明體" charset="-120"/>
              </a:rPr>
              <a:t>bool </a:t>
            </a:r>
            <a:r>
              <a:rPr lang="en-US" altLang="zh-TW" sz="1800" dirty="0" err="1">
                <a:latin typeface="Times New Roman" pitchFamily="18" charset="0"/>
                <a:ea typeface="新細明體" charset="-120"/>
              </a:rPr>
              <a:t>session_destroy</a:t>
            </a:r>
            <a:r>
              <a:rPr lang="en-US" altLang="zh-TW" sz="1800" dirty="0">
                <a:latin typeface="Times New Roman" pitchFamily="18" charset="0"/>
                <a:ea typeface="新細明體" charset="-120"/>
              </a:rPr>
              <a:t>(void) 		</a:t>
            </a:r>
            <a:r>
              <a:rPr lang="zh-TW" altLang="en-US" sz="1800" dirty="0">
                <a:latin typeface="Times New Roman" pitchFamily="18" charset="0"/>
                <a:ea typeface="新細明體" charset="-120"/>
              </a:rPr>
              <a:t>取消所有 </a:t>
            </a:r>
            <a:r>
              <a:rPr lang="en-US" altLang="zh-TW" sz="1800" dirty="0">
                <a:latin typeface="Times New Roman" pitchFamily="18" charset="0"/>
                <a:ea typeface="新細明體" charset="-120"/>
              </a:rPr>
              <a:t>session </a:t>
            </a:r>
            <a:r>
              <a:rPr lang="zh-TW" altLang="en-US" sz="1800" dirty="0">
                <a:latin typeface="Times New Roman" pitchFamily="18" charset="0"/>
                <a:ea typeface="新細明體" charset="-120"/>
              </a:rPr>
              <a:t>中註冊的資料</a:t>
            </a:r>
          </a:p>
          <a:p>
            <a:pPr eaLnBrk="1" hangingPunct="1">
              <a:lnSpc>
                <a:spcPct val="135000"/>
              </a:lnSpc>
              <a:spcBef>
                <a:spcPct val="0"/>
              </a:spcBef>
              <a:buClrTx/>
              <a:buSzTx/>
              <a:buFontTx/>
              <a:buNone/>
            </a:pPr>
            <a:r>
              <a:rPr lang="en-US" altLang="zh-TW" sz="1800" dirty="0">
                <a:latin typeface="Times New Roman" pitchFamily="18" charset="0"/>
                <a:ea typeface="新細明體" charset="-120"/>
              </a:rPr>
              <a:t>string </a:t>
            </a:r>
            <a:r>
              <a:rPr lang="en-US" altLang="zh-TW" sz="1800" dirty="0" err="1">
                <a:latin typeface="Times New Roman" pitchFamily="18" charset="0"/>
                <a:ea typeface="新細明體" charset="-120"/>
              </a:rPr>
              <a:t>session_encode</a:t>
            </a:r>
            <a:r>
              <a:rPr lang="en-US" altLang="zh-TW" sz="1800" dirty="0">
                <a:latin typeface="Times New Roman" pitchFamily="18" charset="0"/>
                <a:ea typeface="新細明體" charset="-120"/>
              </a:rPr>
              <a:t>(void) 		</a:t>
            </a:r>
            <a:r>
              <a:rPr lang="zh-TW" altLang="en-US" sz="1800" dirty="0">
                <a:latin typeface="Times New Roman" pitchFamily="18" charset="0"/>
                <a:ea typeface="新細明體" charset="-120"/>
              </a:rPr>
              <a:t>將 </a:t>
            </a:r>
            <a:r>
              <a:rPr lang="en-US" altLang="zh-TW" sz="1800" dirty="0">
                <a:latin typeface="Times New Roman" pitchFamily="18" charset="0"/>
                <a:ea typeface="新細明體" charset="-120"/>
              </a:rPr>
              <a:t>session </a:t>
            </a:r>
            <a:r>
              <a:rPr lang="zh-TW" altLang="en-US" sz="1800" dirty="0">
                <a:latin typeface="Times New Roman" pitchFamily="18" charset="0"/>
                <a:ea typeface="新細明體" charset="-120"/>
              </a:rPr>
              <a:t>的資料編碼</a:t>
            </a:r>
          </a:p>
          <a:p>
            <a:pPr eaLnBrk="1" hangingPunct="1">
              <a:lnSpc>
                <a:spcPct val="135000"/>
              </a:lnSpc>
              <a:spcBef>
                <a:spcPct val="0"/>
              </a:spcBef>
              <a:buClrTx/>
              <a:buSzTx/>
              <a:buFontTx/>
              <a:buNone/>
            </a:pPr>
            <a:r>
              <a:rPr lang="en-US" altLang="zh-TW" sz="1800" dirty="0">
                <a:latin typeface="Times New Roman" pitchFamily="18" charset="0"/>
                <a:ea typeface="新細明體" charset="-120"/>
              </a:rPr>
              <a:t>array </a:t>
            </a:r>
            <a:r>
              <a:rPr lang="en-US" altLang="zh-TW" sz="1800" dirty="0" err="1">
                <a:latin typeface="Times New Roman" pitchFamily="18" charset="0"/>
                <a:ea typeface="新細明體" charset="-120"/>
              </a:rPr>
              <a:t>session_get_cookie_params</a:t>
            </a:r>
            <a:r>
              <a:rPr lang="en-US" altLang="zh-TW" sz="1800" dirty="0">
                <a:latin typeface="Times New Roman" pitchFamily="18" charset="0"/>
                <a:ea typeface="新細明體" charset="-120"/>
              </a:rPr>
              <a:t>() 	</a:t>
            </a:r>
            <a:r>
              <a:rPr lang="zh-TW" altLang="en-US" sz="1800" dirty="0">
                <a:latin typeface="Times New Roman" pitchFamily="18" charset="0"/>
                <a:ea typeface="新細明體" charset="-120"/>
              </a:rPr>
              <a:t>取得 </a:t>
            </a:r>
            <a:r>
              <a:rPr lang="en-US" altLang="zh-TW" sz="1800" dirty="0">
                <a:latin typeface="Times New Roman" pitchFamily="18" charset="0"/>
                <a:ea typeface="新細明體" charset="-120"/>
              </a:rPr>
              <a:t>session cookie </a:t>
            </a:r>
            <a:r>
              <a:rPr lang="zh-TW" altLang="en-US" sz="1800" dirty="0">
                <a:latin typeface="Times New Roman" pitchFamily="18" charset="0"/>
                <a:ea typeface="新細明體" charset="-120"/>
              </a:rPr>
              <a:t>的資訊 </a:t>
            </a:r>
          </a:p>
          <a:p>
            <a:pPr eaLnBrk="1" hangingPunct="1">
              <a:lnSpc>
                <a:spcPct val="135000"/>
              </a:lnSpc>
              <a:spcBef>
                <a:spcPct val="0"/>
              </a:spcBef>
              <a:buClrTx/>
              <a:buSzTx/>
              <a:buFontTx/>
              <a:buNone/>
            </a:pPr>
            <a:r>
              <a:rPr lang="en-US" altLang="zh-TW" sz="1800" dirty="0">
                <a:latin typeface="Times New Roman" pitchFamily="18" charset="0"/>
                <a:ea typeface="新細明體" charset="-120"/>
              </a:rPr>
              <a:t>string </a:t>
            </a:r>
            <a:r>
              <a:rPr lang="en-US" altLang="zh-TW" sz="1800" dirty="0" err="1">
                <a:latin typeface="Times New Roman" pitchFamily="18" charset="0"/>
                <a:ea typeface="新細明體" charset="-120"/>
              </a:rPr>
              <a:t>session_id</a:t>
            </a:r>
            <a:r>
              <a:rPr lang="en-US" altLang="zh-TW" sz="1800" dirty="0">
                <a:latin typeface="Times New Roman" pitchFamily="18" charset="0"/>
                <a:ea typeface="新細明體" charset="-120"/>
              </a:rPr>
              <a:t>([string id])		</a:t>
            </a:r>
            <a:r>
              <a:rPr lang="zh-TW" altLang="en-US" sz="1800" dirty="0">
                <a:latin typeface="Times New Roman" pitchFamily="18" charset="0"/>
                <a:ea typeface="新細明體" charset="-120"/>
              </a:rPr>
              <a:t>設定或取回 </a:t>
            </a:r>
            <a:r>
              <a:rPr lang="en-US" altLang="zh-TW" sz="1800" dirty="0">
                <a:latin typeface="Times New Roman" pitchFamily="18" charset="0"/>
                <a:ea typeface="新細明體" charset="-120"/>
              </a:rPr>
              <a:t>session id </a:t>
            </a:r>
          </a:p>
          <a:p>
            <a:pPr eaLnBrk="1" hangingPunct="1">
              <a:lnSpc>
                <a:spcPct val="135000"/>
              </a:lnSpc>
              <a:spcBef>
                <a:spcPct val="0"/>
              </a:spcBef>
              <a:buClrTx/>
              <a:buSzTx/>
              <a:buFontTx/>
              <a:buNone/>
            </a:pPr>
            <a:r>
              <a:rPr lang="en-US" altLang="zh-TW" sz="1800" dirty="0">
                <a:latin typeface="Times New Roman" pitchFamily="18" charset="0"/>
                <a:ea typeface="新細明體" charset="-120"/>
              </a:rPr>
              <a:t>bool </a:t>
            </a:r>
            <a:r>
              <a:rPr lang="en-US" altLang="zh-TW" sz="1800" dirty="0" err="1">
                <a:latin typeface="Times New Roman" pitchFamily="18" charset="0"/>
                <a:ea typeface="新細明體" charset="-120"/>
              </a:rPr>
              <a:t>session_is_registered</a:t>
            </a:r>
            <a:r>
              <a:rPr lang="en-US" altLang="zh-TW" sz="1800" dirty="0">
                <a:latin typeface="Times New Roman" pitchFamily="18" charset="0"/>
                <a:ea typeface="新細明體" charset="-120"/>
              </a:rPr>
              <a:t>(string name) </a:t>
            </a:r>
            <a:r>
              <a:rPr lang="zh-TW" altLang="en-US" sz="1800" dirty="0">
                <a:latin typeface="Times New Roman" pitchFamily="18" charset="0"/>
                <a:ea typeface="新細明體" charset="-120"/>
              </a:rPr>
              <a:t> 檢查變數是否已經在 </a:t>
            </a:r>
            <a:r>
              <a:rPr lang="en-US" altLang="zh-TW" sz="1800" dirty="0">
                <a:latin typeface="Times New Roman" pitchFamily="18" charset="0"/>
                <a:ea typeface="新細明體" charset="-120"/>
              </a:rPr>
              <a:t>session </a:t>
            </a:r>
            <a:r>
              <a:rPr lang="zh-TW" altLang="en-US" sz="1800" dirty="0">
                <a:latin typeface="Times New Roman" pitchFamily="18" charset="0"/>
                <a:ea typeface="新細明體" charset="-120"/>
              </a:rPr>
              <a:t>中註冊。 </a:t>
            </a:r>
            <a:br>
              <a:rPr lang="zh-TW" altLang="en-US" sz="1800" dirty="0">
                <a:latin typeface="Times New Roman" pitchFamily="18" charset="0"/>
                <a:ea typeface="新細明體" charset="-120"/>
              </a:rPr>
            </a:br>
            <a:r>
              <a:rPr lang="zh-TW" altLang="en-US" sz="1800" dirty="0">
                <a:latin typeface="Times New Roman" pitchFamily="18" charset="0"/>
                <a:ea typeface="新細明體" charset="-120"/>
              </a:rPr>
              <a:t>                                                                  變數已經註冊傳回 </a:t>
            </a:r>
            <a:r>
              <a:rPr lang="en-US" altLang="zh-TW" sz="1800" dirty="0">
                <a:latin typeface="Times New Roman" pitchFamily="18" charset="0"/>
                <a:ea typeface="新細明體" charset="-120"/>
              </a:rPr>
              <a:t>True</a:t>
            </a:r>
            <a:r>
              <a:rPr lang="zh-TW" altLang="en-US" sz="1800" dirty="0">
                <a:latin typeface="Times New Roman" pitchFamily="18" charset="0"/>
                <a:ea typeface="新細明體" charset="-120"/>
              </a:rPr>
              <a:t>否則傳回 </a:t>
            </a:r>
            <a:r>
              <a:rPr lang="en-US" altLang="zh-TW" sz="1800" dirty="0">
                <a:latin typeface="Times New Roman" pitchFamily="18" charset="0"/>
                <a:ea typeface="新細明體" charset="-120"/>
              </a:rPr>
              <a:t>False</a:t>
            </a:r>
            <a:r>
              <a:rPr lang="zh-TW" altLang="en-US" sz="1800" dirty="0">
                <a:latin typeface="Times New Roman" pitchFamily="18" charset="0"/>
                <a:ea typeface="新細明體" charset="-120"/>
              </a:rPr>
              <a:t>。 </a:t>
            </a:r>
          </a:p>
          <a:p>
            <a:pPr eaLnBrk="1" hangingPunct="1">
              <a:lnSpc>
                <a:spcPct val="135000"/>
              </a:lnSpc>
              <a:spcBef>
                <a:spcPct val="0"/>
              </a:spcBef>
              <a:buClrTx/>
              <a:buSzTx/>
              <a:buFontTx/>
              <a:buNone/>
            </a:pPr>
            <a:r>
              <a:rPr lang="en-US" altLang="zh-TW" sz="1800" dirty="0">
                <a:latin typeface="Times New Roman" pitchFamily="18" charset="0"/>
                <a:ea typeface="新細明體" charset="-120"/>
              </a:rPr>
              <a:t>String </a:t>
            </a:r>
            <a:r>
              <a:rPr lang="en-US" altLang="zh-TW" sz="1800" dirty="0" err="1">
                <a:latin typeface="Times New Roman" pitchFamily="18" charset="0"/>
                <a:ea typeface="新細明體" charset="-120"/>
              </a:rPr>
              <a:t>session_module_name</a:t>
            </a:r>
            <a:r>
              <a:rPr lang="en-US" altLang="zh-TW" sz="1800" dirty="0">
                <a:latin typeface="Times New Roman" pitchFamily="18" charset="0"/>
                <a:ea typeface="新細明體" charset="-120"/>
              </a:rPr>
              <a:t>([string module])</a:t>
            </a:r>
            <a:r>
              <a:rPr lang="zh-TW" altLang="en-US" sz="1800" dirty="0">
                <a:latin typeface="Times New Roman" pitchFamily="18" charset="0"/>
                <a:ea typeface="新細明體" charset="-120"/>
              </a:rPr>
              <a:t>  取回或設定 </a:t>
            </a:r>
            <a:r>
              <a:rPr lang="en-US" altLang="zh-TW" sz="1800" dirty="0">
                <a:latin typeface="Times New Roman" pitchFamily="18" charset="0"/>
                <a:ea typeface="新細明體" charset="-120"/>
              </a:rPr>
              <a:t>session </a:t>
            </a:r>
            <a:r>
              <a:rPr lang="zh-TW" altLang="en-US" sz="1800" dirty="0">
                <a:latin typeface="Times New Roman" pitchFamily="18" charset="0"/>
                <a:ea typeface="新細明體" charset="-120"/>
              </a:rPr>
              <a:t>模組 </a:t>
            </a:r>
          </a:p>
          <a:p>
            <a:pPr eaLnBrk="1" hangingPunct="1">
              <a:lnSpc>
                <a:spcPct val="135000"/>
              </a:lnSpc>
              <a:spcBef>
                <a:spcPct val="0"/>
              </a:spcBef>
              <a:buClrTx/>
              <a:buSzTx/>
              <a:buFontTx/>
              <a:buNone/>
            </a:pPr>
            <a:r>
              <a:rPr lang="en-US" altLang="zh-TW" sz="1800" dirty="0">
                <a:latin typeface="Times New Roman" pitchFamily="18" charset="0"/>
                <a:ea typeface="新細明體" charset="-120"/>
              </a:rPr>
              <a:t>String </a:t>
            </a:r>
            <a:r>
              <a:rPr lang="en-US" altLang="zh-TW" sz="1800" dirty="0" err="1">
                <a:latin typeface="Times New Roman" pitchFamily="18" charset="0"/>
                <a:ea typeface="新細明體" charset="-120"/>
              </a:rPr>
              <a:t>session_name</a:t>
            </a:r>
            <a:r>
              <a:rPr lang="en-US" altLang="zh-TW" sz="1800" dirty="0">
                <a:latin typeface="Times New Roman" pitchFamily="18" charset="0"/>
                <a:ea typeface="新細明體" charset="-120"/>
              </a:rPr>
              <a:t>(string name)	 </a:t>
            </a:r>
            <a:r>
              <a:rPr lang="zh-TW" altLang="en-US" sz="1800" dirty="0">
                <a:latin typeface="Times New Roman" pitchFamily="18" charset="0"/>
                <a:ea typeface="新細明體" charset="-120"/>
              </a:rPr>
              <a:t>取回或設定 </a:t>
            </a:r>
            <a:r>
              <a:rPr lang="en-US" altLang="zh-TW" sz="1800" dirty="0">
                <a:latin typeface="Times New Roman" pitchFamily="18" charset="0"/>
                <a:ea typeface="新細明體" charset="-120"/>
              </a:rPr>
              <a:t>session </a:t>
            </a:r>
            <a:r>
              <a:rPr lang="zh-TW" altLang="en-US" sz="1800" dirty="0">
                <a:latin typeface="Times New Roman" pitchFamily="18" charset="0"/>
                <a:ea typeface="新細明體" charset="-120"/>
              </a:rPr>
              <a:t>的名稱</a:t>
            </a:r>
          </a:p>
        </p:txBody>
      </p:sp>
      <p:sp>
        <p:nvSpPr>
          <p:cNvPr id="39940" name="投影片編號版面配置區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fld id="{E69A9F7F-7411-46CE-BB95-614D7332BF0B}" type="slidenum">
              <a:rPr kumimoji="0" lang="zh-TW" altLang="en-US">
                <a:latin typeface="Gill Sans MT" pitchFamily="34" charset="0"/>
                <a:ea typeface="微軟正黑體" pitchFamily="34" charset="-120"/>
              </a:rPr>
              <a:pPr/>
              <a:t>31</a:t>
            </a:fld>
            <a:endParaRPr kumimoji="0" lang="zh-TW" altLang="en-US">
              <a:latin typeface="Gill Sans MT" pitchFamily="34" charset="0"/>
              <a:ea typeface="微軟正黑體" pitchFamily="34" charset="-12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idx="4294967295"/>
          </p:nvPr>
        </p:nvSpPr>
        <p:spPr bwMode="auto">
          <a:xfrm>
            <a:off x="1209675" y="44450"/>
            <a:ext cx="749935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zh-TW">
                <a:effectLst/>
                <a:latin typeface="Times New Roman" pitchFamily="18" charset="0"/>
                <a:ea typeface="標楷體" pitchFamily="65" charset="-120"/>
                <a:cs typeface="Times New Roman" pitchFamily="18" charset="0"/>
              </a:rPr>
              <a:t>session </a:t>
            </a:r>
            <a:r>
              <a:rPr lang="zh-TW" altLang="en-US">
                <a:effectLst/>
                <a:latin typeface="Times New Roman" pitchFamily="18" charset="0"/>
                <a:ea typeface="標楷體" pitchFamily="65" charset="-120"/>
                <a:cs typeface="Times New Roman" pitchFamily="18" charset="0"/>
              </a:rPr>
              <a:t>函數</a:t>
            </a:r>
          </a:p>
        </p:txBody>
      </p:sp>
      <p:sp>
        <p:nvSpPr>
          <p:cNvPr id="40963" name="Text Box 4"/>
          <p:cNvSpPr txBox="1">
            <a:spLocks noChangeArrowheads="1"/>
          </p:cNvSpPr>
          <p:nvPr/>
        </p:nvSpPr>
        <p:spPr bwMode="auto">
          <a:xfrm>
            <a:off x="250825" y="1628775"/>
            <a:ext cx="8458200" cy="4019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ea typeface="微軟正黑體" pitchFamily="34" charset="-12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ea typeface="微軟正黑體" pitchFamily="34" charset="-12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ea typeface="微軟正黑體" pitchFamily="34" charset="-12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ea typeface="微軟正黑體" pitchFamily="34" charset="-12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ea typeface="微軟正黑體" pitchFamily="34" charset="-12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微軟正黑體" pitchFamily="34" charset="-120"/>
              </a:defRPr>
            </a:lvl9pPr>
          </a:lstStyle>
          <a:p>
            <a:pPr eaLnBrk="1" hangingPunct="1">
              <a:lnSpc>
                <a:spcPct val="135000"/>
              </a:lnSpc>
              <a:spcBef>
                <a:spcPct val="0"/>
              </a:spcBef>
              <a:buClrTx/>
              <a:buSzTx/>
              <a:buFontTx/>
              <a:buNone/>
            </a:pPr>
            <a:r>
              <a:rPr lang="en-US" altLang="zh-TW" sz="1800">
                <a:latin typeface="Times New Roman" pitchFamily="18" charset="0"/>
                <a:ea typeface="新細明體" charset="-120"/>
              </a:rPr>
              <a:t>void session_readonly(void) 		</a:t>
            </a:r>
            <a:r>
              <a:rPr lang="zh-TW" altLang="en-US" sz="1800">
                <a:latin typeface="Times New Roman" pitchFamily="18" charset="0"/>
                <a:ea typeface="新細明體" charset="-120"/>
              </a:rPr>
              <a:t>可讀取 </a:t>
            </a:r>
            <a:r>
              <a:rPr lang="en-US" altLang="zh-TW" sz="1800">
                <a:latin typeface="Times New Roman" pitchFamily="18" charset="0"/>
                <a:ea typeface="新細明體" charset="-120"/>
              </a:rPr>
              <a:t>session </a:t>
            </a:r>
            <a:r>
              <a:rPr lang="zh-TW" altLang="en-US" sz="1800">
                <a:latin typeface="Times New Roman" pitchFamily="18" charset="0"/>
                <a:ea typeface="新細明體" charset="-120"/>
              </a:rPr>
              <a:t>資料</a:t>
            </a:r>
            <a:r>
              <a:rPr lang="en-US" altLang="zh-TW" sz="1800">
                <a:latin typeface="Times New Roman" pitchFamily="18" charset="0"/>
                <a:ea typeface="新細明體" charset="-120"/>
              </a:rPr>
              <a:t>, </a:t>
            </a:r>
            <a:r>
              <a:rPr lang="zh-TW" altLang="en-US" sz="1800">
                <a:latin typeface="Times New Roman" pitchFamily="18" charset="0"/>
                <a:ea typeface="新細明體" charset="-120"/>
              </a:rPr>
              <a:t>但是不可以更改內容</a:t>
            </a:r>
          </a:p>
          <a:p>
            <a:pPr eaLnBrk="1" hangingPunct="1">
              <a:lnSpc>
                <a:spcPct val="135000"/>
              </a:lnSpc>
              <a:spcBef>
                <a:spcPct val="0"/>
              </a:spcBef>
              <a:buClrTx/>
              <a:buSzTx/>
              <a:buFontTx/>
              <a:buNone/>
            </a:pPr>
            <a:r>
              <a:rPr lang="en-US" altLang="zh-TW" sz="1800">
                <a:latin typeface="Times New Roman" pitchFamily="18" charset="0"/>
                <a:ea typeface="新細明體" charset="-120"/>
              </a:rPr>
              <a:t>string session_save_path(string path) 	</a:t>
            </a:r>
            <a:r>
              <a:rPr lang="zh-TW" altLang="en-US" sz="1800">
                <a:latin typeface="Times New Roman" pitchFamily="18" charset="0"/>
                <a:ea typeface="新細明體" charset="-120"/>
              </a:rPr>
              <a:t>取得或設定儲存 </a:t>
            </a:r>
            <a:r>
              <a:rPr lang="en-US" altLang="zh-TW" sz="1800">
                <a:latin typeface="Times New Roman" pitchFamily="18" charset="0"/>
                <a:ea typeface="新細明體" charset="-120"/>
              </a:rPr>
              <a:t>session </a:t>
            </a:r>
            <a:r>
              <a:rPr lang="zh-TW" altLang="en-US" sz="1800">
                <a:latin typeface="Times New Roman" pitchFamily="18" charset="0"/>
                <a:ea typeface="新細明體" charset="-120"/>
              </a:rPr>
              <a:t>的路徑</a:t>
            </a:r>
          </a:p>
          <a:p>
            <a:pPr eaLnBrk="1" hangingPunct="1">
              <a:lnSpc>
                <a:spcPct val="135000"/>
              </a:lnSpc>
              <a:spcBef>
                <a:spcPct val="0"/>
              </a:spcBef>
              <a:buClrTx/>
              <a:buSzTx/>
              <a:buFontTx/>
              <a:buNone/>
            </a:pPr>
            <a:r>
              <a:rPr lang="en-US" altLang="zh-TW" sz="1800">
                <a:latin typeface="Times New Roman" pitchFamily="18" charset="0"/>
                <a:ea typeface="新細明體" charset="-120"/>
              </a:rPr>
              <a:t>void session_set_cookie_params ( int lifetime [, string path [, string domain [, bool secure]]]) 			</a:t>
            </a:r>
            <a:r>
              <a:rPr lang="zh-TW" altLang="en-US" sz="1800">
                <a:latin typeface="Times New Roman" pitchFamily="18" charset="0"/>
                <a:ea typeface="新細明體" charset="-120"/>
              </a:rPr>
              <a:t>設定 </a:t>
            </a:r>
            <a:r>
              <a:rPr lang="en-US" altLang="zh-TW" sz="1800">
                <a:latin typeface="Times New Roman" pitchFamily="18" charset="0"/>
                <a:ea typeface="新細明體" charset="-120"/>
              </a:rPr>
              <a:t>php.ini </a:t>
            </a:r>
            <a:r>
              <a:rPr lang="zh-TW" altLang="en-US" sz="1800">
                <a:latin typeface="Times New Roman" pitchFamily="18" charset="0"/>
                <a:ea typeface="新細明體" charset="-120"/>
              </a:rPr>
              <a:t>中 </a:t>
            </a:r>
            <a:r>
              <a:rPr lang="en-US" altLang="zh-TW" sz="1800">
                <a:latin typeface="Times New Roman" pitchFamily="18" charset="0"/>
                <a:ea typeface="新細明體" charset="-120"/>
              </a:rPr>
              <a:t>session cookie </a:t>
            </a:r>
            <a:r>
              <a:rPr lang="zh-TW" altLang="en-US" sz="1800">
                <a:latin typeface="Times New Roman" pitchFamily="18" charset="0"/>
                <a:ea typeface="新細明體" charset="-120"/>
              </a:rPr>
              <a:t>參數</a:t>
            </a:r>
          </a:p>
          <a:p>
            <a:pPr eaLnBrk="1" hangingPunct="1">
              <a:lnSpc>
                <a:spcPct val="135000"/>
              </a:lnSpc>
              <a:spcBef>
                <a:spcPct val="0"/>
              </a:spcBef>
              <a:buClrTx/>
              <a:buSzTx/>
              <a:buFontTx/>
              <a:buNone/>
            </a:pPr>
            <a:r>
              <a:rPr lang="en-US" altLang="zh-TW" sz="1800">
                <a:latin typeface="Times New Roman" pitchFamily="18" charset="0"/>
                <a:ea typeface="新細明體" charset="-120"/>
              </a:rPr>
              <a:t>bool session_set_save_handler ( string open, string close, string read, string write, string destroy, string gc) 			</a:t>
            </a:r>
            <a:r>
              <a:rPr lang="zh-TW" altLang="en-US" sz="1800">
                <a:latin typeface="Times New Roman" pitchFamily="18" charset="0"/>
                <a:ea typeface="新細明體" charset="-120"/>
              </a:rPr>
              <a:t>設定使用者定義 </a:t>
            </a:r>
            <a:r>
              <a:rPr lang="en-US" altLang="zh-TW" sz="1800">
                <a:latin typeface="Times New Roman" pitchFamily="18" charset="0"/>
                <a:ea typeface="新細明體" charset="-120"/>
              </a:rPr>
              <a:t>session  </a:t>
            </a:r>
            <a:r>
              <a:rPr lang="zh-TW" altLang="en-US" sz="1800">
                <a:latin typeface="Times New Roman" pitchFamily="18" charset="0"/>
                <a:ea typeface="新細明體" charset="-120"/>
              </a:rPr>
              <a:t>儲存功能 </a:t>
            </a:r>
          </a:p>
          <a:p>
            <a:pPr eaLnBrk="1" hangingPunct="1">
              <a:lnSpc>
                <a:spcPct val="135000"/>
              </a:lnSpc>
              <a:spcBef>
                <a:spcPct val="0"/>
              </a:spcBef>
              <a:buClrTx/>
              <a:buSzTx/>
              <a:buFontTx/>
              <a:buNone/>
            </a:pPr>
            <a:endParaRPr lang="zh-TW" altLang="en-US" sz="900">
              <a:latin typeface="Times New Roman" pitchFamily="18" charset="0"/>
              <a:ea typeface="新細明體" charset="-120"/>
            </a:endParaRPr>
          </a:p>
          <a:p>
            <a:pPr eaLnBrk="1" hangingPunct="1">
              <a:lnSpc>
                <a:spcPct val="135000"/>
              </a:lnSpc>
              <a:spcBef>
                <a:spcPct val="0"/>
              </a:spcBef>
              <a:buClrTx/>
              <a:buSzTx/>
              <a:buFontTx/>
              <a:buNone/>
            </a:pPr>
            <a:r>
              <a:rPr lang="en-US" altLang="zh-TW" sz="1800">
                <a:latin typeface="Times New Roman" pitchFamily="18" charset="0"/>
                <a:ea typeface="新細明體" charset="-120"/>
              </a:rPr>
              <a:t>bool session_start (void)		</a:t>
            </a:r>
            <a:r>
              <a:rPr lang="zh-TW" altLang="en-US" sz="1800">
                <a:latin typeface="Times New Roman" pitchFamily="18" charset="0"/>
                <a:ea typeface="新細明體" charset="-120"/>
              </a:rPr>
              <a:t>啟動 </a:t>
            </a:r>
            <a:r>
              <a:rPr lang="en-US" altLang="zh-TW" sz="1800">
                <a:latin typeface="Times New Roman" pitchFamily="18" charset="0"/>
                <a:ea typeface="新細明體" charset="-120"/>
              </a:rPr>
              <a:t>session</a:t>
            </a:r>
          </a:p>
          <a:p>
            <a:pPr eaLnBrk="1" hangingPunct="1">
              <a:lnSpc>
                <a:spcPct val="135000"/>
              </a:lnSpc>
              <a:spcBef>
                <a:spcPct val="0"/>
              </a:spcBef>
              <a:buClrTx/>
              <a:buSzTx/>
              <a:buFontTx/>
              <a:buNone/>
            </a:pPr>
            <a:r>
              <a:rPr lang="en-US" altLang="zh-TW" sz="1800">
                <a:latin typeface="Times New Roman" pitchFamily="18" charset="0"/>
                <a:ea typeface="新細明體" charset="-120"/>
              </a:rPr>
              <a:t>void session_unset(void)		</a:t>
            </a:r>
            <a:r>
              <a:rPr lang="zh-TW" altLang="en-US" sz="1800">
                <a:latin typeface="Times New Roman" pitchFamily="18" charset="0"/>
                <a:ea typeface="新細明體" charset="-120"/>
              </a:rPr>
              <a:t>釋放所有 </a:t>
            </a:r>
            <a:r>
              <a:rPr lang="en-US" altLang="zh-TW" sz="1800">
                <a:latin typeface="Times New Roman" pitchFamily="18" charset="0"/>
                <a:ea typeface="新細明體" charset="-120"/>
              </a:rPr>
              <a:t>session </a:t>
            </a:r>
            <a:r>
              <a:rPr lang="zh-TW" altLang="en-US" sz="1800">
                <a:latin typeface="Times New Roman" pitchFamily="18" charset="0"/>
                <a:ea typeface="新細明體" charset="-120"/>
              </a:rPr>
              <a:t>變數</a:t>
            </a:r>
          </a:p>
          <a:p>
            <a:pPr eaLnBrk="1" hangingPunct="1">
              <a:lnSpc>
                <a:spcPct val="135000"/>
              </a:lnSpc>
              <a:spcBef>
                <a:spcPct val="0"/>
              </a:spcBef>
              <a:buClrTx/>
              <a:buSzTx/>
              <a:buFontTx/>
              <a:buNone/>
            </a:pPr>
            <a:r>
              <a:rPr lang="en-US" altLang="zh-TW" sz="1800">
                <a:latin typeface="Times New Roman" pitchFamily="18" charset="0"/>
                <a:ea typeface="新細明體" charset="-120"/>
              </a:rPr>
              <a:t>void session_write_close(void)	</a:t>
            </a:r>
            <a:r>
              <a:rPr lang="zh-TW" altLang="en-US" sz="1800">
                <a:latin typeface="Times New Roman" pitchFamily="18" charset="0"/>
                <a:ea typeface="新細明體" charset="-120"/>
              </a:rPr>
              <a:t>寫入 </a:t>
            </a:r>
            <a:r>
              <a:rPr lang="en-US" altLang="zh-TW" sz="1800">
                <a:latin typeface="Times New Roman" pitchFamily="18" charset="0"/>
                <a:ea typeface="新細明體" charset="-120"/>
              </a:rPr>
              <a:t>session  </a:t>
            </a:r>
            <a:r>
              <a:rPr lang="zh-TW" altLang="en-US" sz="1800">
                <a:latin typeface="Times New Roman" pitchFamily="18" charset="0"/>
                <a:ea typeface="新細明體" charset="-120"/>
              </a:rPr>
              <a:t>資料及結束</a:t>
            </a:r>
            <a:r>
              <a:rPr lang="en-US" altLang="zh-TW" sz="1800">
                <a:latin typeface="Times New Roman" pitchFamily="18" charset="0"/>
                <a:ea typeface="新細明體" charset="-120"/>
              </a:rPr>
              <a:t>session</a:t>
            </a:r>
          </a:p>
          <a:p>
            <a:pPr eaLnBrk="1" hangingPunct="1">
              <a:lnSpc>
                <a:spcPct val="135000"/>
              </a:lnSpc>
              <a:spcBef>
                <a:spcPct val="0"/>
              </a:spcBef>
              <a:buClrTx/>
              <a:buSzTx/>
              <a:buFontTx/>
              <a:buNone/>
            </a:pPr>
            <a:endParaRPr lang="zh-TW" altLang="en-US" sz="1800">
              <a:latin typeface="Times New Roman" pitchFamily="18" charset="0"/>
              <a:ea typeface="新細明體" charset="-120"/>
            </a:endParaRPr>
          </a:p>
        </p:txBody>
      </p:sp>
      <p:sp>
        <p:nvSpPr>
          <p:cNvPr id="40964" name="投影片編號版面配置區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fld id="{F470F6E9-B3AF-4226-B57E-A6FAEFB43A3D}" type="slidenum">
              <a:rPr kumimoji="0" lang="zh-TW" altLang="en-US">
                <a:latin typeface="Gill Sans MT" pitchFamily="34" charset="0"/>
                <a:ea typeface="微軟正黑體" pitchFamily="34" charset="-120"/>
              </a:rPr>
              <a:pPr/>
              <a:t>32</a:t>
            </a:fld>
            <a:endParaRPr kumimoji="0" lang="zh-TW" altLang="en-US">
              <a:latin typeface="Gill Sans MT" pitchFamily="34" charset="0"/>
              <a:ea typeface="微軟正黑體" pitchFamily="34" charset="-12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標題 1"/>
          <p:cNvSpPr>
            <a:spLocks noGrp="1"/>
          </p:cNvSpPr>
          <p:nvPr>
            <p:ph type="title"/>
          </p:nvPr>
        </p:nvSpPr>
        <p:spPr bwMode="auto">
          <a:xfrm>
            <a:off x="1042988" y="188913"/>
            <a:ext cx="7499350" cy="936625"/>
          </a:xfrm>
        </p:spPr>
        <p:txBody>
          <a:bodyPr vert="horz" wrap="square" lIns="91440" tIns="45720" rIns="91440" bIns="45720" numCol="1" anchorCtr="0" compatLnSpc="1">
            <a:prstTxWarp prst="textNoShape">
              <a:avLst/>
            </a:prstTxWarp>
          </a:bodyPr>
          <a:lstStyle/>
          <a:p>
            <a:pPr eaLnBrk="1" hangingPunct="1"/>
            <a:r>
              <a:rPr lang="en-US" altLang="zh-TW">
                <a:effectLst/>
                <a:latin typeface="Times New Roman" pitchFamily="18" charset="0"/>
                <a:cs typeface="Times New Roman" pitchFamily="18" charset="0"/>
              </a:rPr>
              <a:t>Cookie </a:t>
            </a:r>
            <a:r>
              <a:rPr lang="zh-TW" altLang="en-US">
                <a:effectLst/>
                <a:latin typeface="Times New Roman" pitchFamily="18" charset="0"/>
                <a:cs typeface="Times New Roman" pitchFamily="18" charset="0"/>
              </a:rPr>
              <a:t>簡介</a:t>
            </a:r>
          </a:p>
        </p:txBody>
      </p:sp>
      <p:sp>
        <p:nvSpPr>
          <p:cNvPr id="12291" name="內容版面配置區 2"/>
          <p:cNvSpPr>
            <a:spLocks noGrp="1"/>
          </p:cNvSpPr>
          <p:nvPr>
            <p:ph idx="1"/>
          </p:nvPr>
        </p:nvSpPr>
        <p:spPr>
          <a:xfrm>
            <a:off x="928688" y="1500188"/>
            <a:ext cx="7858125" cy="2767012"/>
          </a:xfrm>
        </p:spPr>
        <p:txBody>
          <a:bodyPr/>
          <a:lstStyle/>
          <a:p>
            <a:pPr eaLnBrk="1" hangingPunct="1"/>
            <a:r>
              <a:rPr lang="en-US" altLang="zh-TW" sz="2800">
                <a:latin typeface="Times New Roman" pitchFamily="18" charset="0"/>
                <a:cs typeface="Times New Roman" pitchFamily="18" charset="0"/>
              </a:rPr>
              <a:t>Cookie </a:t>
            </a:r>
            <a:r>
              <a:rPr lang="zh-TW" altLang="en-US" sz="2800">
                <a:latin typeface="Times New Roman" pitchFamily="18" charset="0"/>
                <a:cs typeface="Times New Roman" pitchFamily="18" charset="0"/>
              </a:rPr>
              <a:t>是將少量的資料儲存在遠端的個人電腦中的技術。</a:t>
            </a:r>
          </a:p>
          <a:p>
            <a:pPr eaLnBrk="1" hangingPunct="1"/>
            <a:r>
              <a:rPr lang="zh-TW" altLang="en-US" sz="2800">
                <a:latin typeface="Times New Roman" pitchFamily="18" charset="0"/>
                <a:cs typeface="Times New Roman" pitchFamily="18" charset="0"/>
              </a:rPr>
              <a:t>為了安全性的理由使用者可以拒絕伺服器儲存任何資料在個人電腦中</a:t>
            </a:r>
            <a:r>
              <a:rPr lang="en-US" altLang="zh-TW" sz="2800">
                <a:latin typeface="Times New Roman" pitchFamily="18" charset="0"/>
                <a:cs typeface="Times New Roman" pitchFamily="18" charset="0"/>
              </a:rPr>
              <a:t>, </a:t>
            </a:r>
            <a:r>
              <a:rPr lang="zh-TW" altLang="en-US" sz="2800">
                <a:latin typeface="Times New Roman" pitchFamily="18" charset="0"/>
                <a:cs typeface="Times New Roman" pitchFamily="18" charset="0"/>
              </a:rPr>
              <a:t>包含</a:t>
            </a:r>
            <a:r>
              <a:rPr lang="en-US" altLang="zh-TW" sz="2800">
                <a:latin typeface="Times New Roman" pitchFamily="18" charset="0"/>
                <a:cs typeface="Times New Roman" pitchFamily="18" charset="0"/>
              </a:rPr>
              <a:t>cookie.</a:t>
            </a:r>
          </a:p>
          <a:p>
            <a:pPr eaLnBrk="1" hangingPunct="1"/>
            <a:endParaRPr lang="zh-TW" altLang="en-US" sz="2800">
              <a:latin typeface="Times New Roman" pitchFamily="18" charset="0"/>
              <a:cs typeface="Times New Roman" pitchFamily="18" charset="0"/>
            </a:endParaRPr>
          </a:p>
          <a:p>
            <a:pPr eaLnBrk="1" hangingPunct="1"/>
            <a:endParaRPr lang="zh-TW" altLang="en-US" sz="2800">
              <a:latin typeface="Times New Roman" pitchFamily="18" charset="0"/>
              <a:cs typeface="Times New Roman" pitchFamily="18" charset="0"/>
            </a:endParaRPr>
          </a:p>
        </p:txBody>
      </p:sp>
      <p:sp>
        <p:nvSpPr>
          <p:cNvPr id="12292" name="投影片編號版面配置區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fld id="{DC6AEBF7-6BDF-4586-9CDD-1C1D06895881}" type="slidenum">
              <a:rPr kumimoji="0" lang="zh-TW" altLang="en-US">
                <a:latin typeface="Gill Sans MT" pitchFamily="34" charset="0"/>
                <a:ea typeface="微軟正黑體" pitchFamily="34" charset="-120"/>
              </a:rPr>
              <a:pPr/>
              <a:t>4</a:t>
            </a:fld>
            <a:endParaRPr kumimoji="0" lang="zh-TW" altLang="en-US">
              <a:latin typeface="Gill Sans MT" pitchFamily="34" charset="0"/>
              <a:ea typeface="微軟正黑體" pitchFamily="34" charset="-12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bwMode="auto">
          <a:xfrm>
            <a:off x="971600" y="116632"/>
            <a:ext cx="7499350" cy="936625"/>
          </a:xfrm>
        </p:spPr>
        <p:txBody>
          <a:bodyPr vert="horz" wrap="square" lIns="91440" tIns="45720" rIns="91440" bIns="45720" numCol="1" anchorCtr="0" compatLnSpc="1">
            <a:prstTxWarp prst="textNoShape">
              <a:avLst/>
            </a:prstTxWarp>
          </a:bodyPr>
          <a:lstStyle/>
          <a:p>
            <a:pPr eaLnBrk="1" hangingPunct="1">
              <a:defRPr/>
            </a:pPr>
            <a:r>
              <a:rPr lang="en-US" altLang="zh-TW" dirty="0">
                <a:effectLst>
                  <a:outerShdw blurRad="38100" dist="38100" dir="2700000" algn="tl">
                    <a:srgbClr val="C0C0C0"/>
                  </a:outerShdw>
                </a:effectLst>
                <a:latin typeface="Times New Roman" pitchFamily="18" charset="0"/>
                <a:cs typeface="Times New Roman" pitchFamily="18" charset="0"/>
              </a:rPr>
              <a:t>Chrome </a:t>
            </a:r>
            <a:r>
              <a:rPr lang="zh-TW" altLang="en-US" dirty="0">
                <a:effectLst>
                  <a:outerShdw blurRad="38100" dist="38100" dir="2700000" algn="tl">
                    <a:srgbClr val="C0C0C0"/>
                  </a:outerShdw>
                </a:effectLst>
                <a:latin typeface="Times New Roman" pitchFamily="18" charset="0"/>
                <a:cs typeface="Times New Roman" pitchFamily="18" charset="0"/>
              </a:rPr>
              <a:t>設定</a:t>
            </a:r>
          </a:p>
        </p:txBody>
      </p:sp>
      <p:sp>
        <p:nvSpPr>
          <p:cNvPr id="13316" name="投影片編號版面配置區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fld id="{A371962C-2DC5-43E3-AC9F-57119BA173EE}" type="slidenum">
              <a:rPr kumimoji="0" lang="zh-TW" altLang="en-US">
                <a:latin typeface="Gill Sans MT" pitchFamily="34" charset="0"/>
                <a:ea typeface="微軟正黑體" pitchFamily="34" charset="-120"/>
              </a:rPr>
              <a:pPr/>
              <a:t>5</a:t>
            </a:fld>
            <a:endParaRPr kumimoji="0" lang="zh-TW" altLang="en-US">
              <a:latin typeface="Gill Sans MT" pitchFamily="34" charset="0"/>
              <a:ea typeface="微軟正黑體" pitchFamily="34" charset="-120"/>
            </a:endParaRPr>
          </a:p>
        </p:txBody>
      </p:sp>
      <p:pic>
        <p:nvPicPr>
          <p:cNvPr id="1331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7788" y="188640"/>
            <a:ext cx="5188146" cy="61206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向右箭號 2"/>
          <p:cNvSpPr/>
          <p:nvPr/>
        </p:nvSpPr>
        <p:spPr>
          <a:xfrm>
            <a:off x="3491880" y="5877272"/>
            <a:ext cx="360040" cy="288032"/>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a:p>
        </p:txBody>
      </p:sp>
      <p:sp>
        <p:nvSpPr>
          <p:cNvPr id="4" name="橢圓 3"/>
          <p:cNvSpPr/>
          <p:nvPr/>
        </p:nvSpPr>
        <p:spPr>
          <a:xfrm>
            <a:off x="6012160" y="116632"/>
            <a:ext cx="792088" cy="360040"/>
          </a:xfrm>
          <a:prstGeom prst="ellipse">
            <a:avLst/>
          </a:prstGeom>
          <a:no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投影片編號版面配置區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fld id="{9DF36248-0046-4FC7-94E4-09FB0522F9DE}" type="slidenum">
              <a:rPr kumimoji="0" lang="zh-TW" altLang="en-US">
                <a:latin typeface="Gill Sans MT" pitchFamily="34" charset="0"/>
                <a:ea typeface="微軟正黑體" pitchFamily="34" charset="-120"/>
              </a:rPr>
              <a:pPr/>
              <a:t>6</a:t>
            </a:fld>
            <a:endParaRPr kumimoji="0" lang="zh-TW" altLang="en-US">
              <a:latin typeface="Gill Sans MT" pitchFamily="34" charset="0"/>
              <a:ea typeface="微軟正黑體" pitchFamily="34" charset="-120"/>
            </a:endParaRPr>
          </a:p>
        </p:txBody>
      </p:sp>
      <p:pic>
        <p:nvPicPr>
          <p:cNvPr id="1434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5" y="116633"/>
            <a:ext cx="4780972" cy="1944216"/>
          </a:xfrm>
          <a:prstGeom prst="rect">
            <a:avLst/>
          </a:prstGeom>
          <a:ln/>
        </p:spPr>
        <p:style>
          <a:lnRef idx="0">
            <a:schemeClr val="dk1"/>
          </a:lnRef>
          <a:fillRef idx="3">
            <a:schemeClr val="dk1"/>
          </a:fillRef>
          <a:effectRef idx="3">
            <a:schemeClr val="dk1"/>
          </a:effectRef>
          <a:fontRef idx="minor">
            <a:schemeClr val="lt1"/>
          </a:fontRef>
        </p:style>
      </p:pic>
      <p:sp>
        <p:nvSpPr>
          <p:cNvPr id="6" name="向右箭號 5"/>
          <p:cNvSpPr/>
          <p:nvPr/>
        </p:nvSpPr>
        <p:spPr>
          <a:xfrm>
            <a:off x="4139952" y="692696"/>
            <a:ext cx="360040" cy="288032"/>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a:p>
        </p:txBody>
      </p:sp>
      <p:pic>
        <p:nvPicPr>
          <p:cNvPr id="1434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1484784"/>
            <a:ext cx="5410209" cy="4752528"/>
          </a:xfrm>
          <a:prstGeom prst="rect">
            <a:avLst/>
          </a:prstGeom>
          <a:ln/>
        </p:spPr>
        <p:style>
          <a:lnRef idx="0">
            <a:schemeClr val="dk1"/>
          </a:lnRef>
          <a:fillRef idx="3">
            <a:schemeClr val="dk1"/>
          </a:fillRef>
          <a:effectRef idx="3">
            <a:schemeClr val="dk1"/>
          </a:effectRef>
          <a:fontRef idx="minor">
            <a:schemeClr val="lt1"/>
          </a:fontRef>
        </p:style>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zh-TW" altLang="en-US">
                <a:effectLst/>
                <a:latin typeface="Times New Roman" pitchFamily="18" charset="0"/>
                <a:ea typeface="標楷體" pitchFamily="65" charset="-120"/>
                <a:cs typeface="Times New Roman" pitchFamily="18" charset="0"/>
              </a:rPr>
              <a:t>存取</a:t>
            </a:r>
            <a:r>
              <a:rPr lang="en-US" altLang="zh-TW">
                <a:effectLst/>
                <a:latin typeface="Times New Roman" pitchFamily="18" charset="0"/>
                <a:ea typeface="標楷體" pitchFamily="65" charset="-120"/>
                <a:cs typeface="Times New Roman" pitchFamily="18" charset="0"/>
              </a:rPr>
              <a:t>Cookie</a:t>
            </a:r>
            <a:endParaRPr lang="zh-TW" altLang="en-US">
              <a:effectLst/>
              <a:latin typeface="Times New Roman" pitchFamily="18" charset="0"/>
              <a:ea typeface="標楷體" pitchFamily="65" charset="-120"/>
              <a:cs typeface="Times New Roman" pitchFamily="18" charset="0"/>
            </a:endParaRPr>
          </a:p>
        </p:txBody>
      </p:sp>
      <p:sp>
        <p:nvSpPr>
          <p:cNvPr id="15363" name="Rectangle 3"/>
          <p:cNvSpPr>
            <a:spLocks noGrp="1"/>
          </p:cNvSpPr>
          <p:nvPr>
            <p:ph type="body" idx="4294967295"/>
          </p:nvPr>
        </p:nvSpPr>
        <p:spPr>
          <a:xfrm>
            <a:off x="1187450" y="1447800"/>
            <a:ext cx="7456488" cy="5149850"/>
          </a:xfrm>
        </p:spPr>
        <p:txBody>
          <a:bodyPr/>
          <a:lstStyle/>
          <a:p>
            <a:pPr eaLnBrk="1" hangingPunct="1">
              <a:lnSpc>
                <a:spcPct val="90000"/>
              </a:lnSpc>
            </a:pPr>
            <a:r>
              <a:rPr lang="zh-TW" altLang="en-US">
                <a:latin typeface="Times New Roman" pitchFamily="18" charset="0"/>
                <a:ea typeface="標楷體" pitchFamily="65" charset="-120"/>
                <a:cs typeface="Times New Roman" pitchFamily="18" charset="0"/>
              </a:rPr>
              <a:t>存入</a:t>
            </a:r>
            <a:r>
              <a:rPr lang="en-US" altLang="zh-TW">
                <a:latin typeface="Times New Roman" pitchFamily="18" charset="0"/>
                <a:ea typeface="標楷體" pitchFamily="65" charset="-120"/>
                <a:cs typeface="Times New Roman" pitchFamily="18" charset="0"/>
              </a:rPr>
              <a:t>Cookie</a:t>
            </a:r>
            <a:r>
              <a:rPr lang="zh-TW" altLang="en-US">
                <a:latin typeface="Times New Roman" pitchFamily="18" charset="0"/>
                <a:ea typeface="標楷體" pitchFamily="65" charset="-120"/>
                <a:cs typeface="Times New Roman" pitchFamily="18" charset="0"/>
              </a:rPr>
              <a:t>可利用</a:t>
            </a:r>
            <a:r>
              <a:rPr lang="en-US" altLang="zh-TW">
                <a:latin typeface="Times New Roman" pitchFamily="18" charset="0"/>
                <a:ea typeface="標楷體" pitchFamily="65" charset="-120"/>
                <a:cs typeface="Times New Roman" pitchFamily="18" charset="0"/>
              </a:rPr>
              <a:t>setcookie()</a:t>
            </a:r>
            <a:r>
              <a:rPr lang="zh-TW" altLang="en-US">
                <a:latin typeface="Times New Roman" pitchFamily="18" charset="0"/>
                <a:ea typeface="標楷體" pitchFamily="65" charset="-120"/>
                <a:cs typeface="Times New Roman" pitchFamily="18" charset="0"/>
              </a:rPr>
              <a:t>函數</a:t>
            </a:r>
          </a:p>
          <a:p>
            <a:pPr eaLnBrk="1" hangingPunct="1">
              <a:lnSpc>
                <a:spcPct val="90000"/>
              </a:lnSpc>
            </a:pPr>
            <a:endParaRPr lang="zh-TW" altLang="en-US">
              <a:latin typeface="Times New Roman" pitchFamily="18" charset="0"/>
              <a:ea typeface="標楷體" pitchFamily="65" charset="-120"/>
              <a:cs typeface="Times New Roman" pitchFamily="18" charset="0"/>
            </a:endParaRPr>
          </a:p>
          <a:p>
            <a:pPr eaLnBrk="1" hangingPunct="1">
              <a:lnSpc>
                <a:spcPct val="90000"/>
              </a:lnSpc>
            </a:pPr>
            <a:r>
              <a:rPr lang="zh-TW" altLang="en-US">
                <a:latin typeface="Times New Roman" pitchFamily="18" charset="0"/>
                <a:ea typeface="標楷體" pitchFamily="65" charset="-120"/>
                <a:cs typeface="Times New Roman" pitchFamily="18" charset="0"/>
              </a:rPr>
              <a:t>注意事項</a:t>
            </a:r>
            <a:r>
              <a:rPr lang="en-US" altLang="zh-TW">
                <a:latin typeface="Times New Roman" pitchFamily="18" charset="0"/>
                <a:ea typeface="標楷體" pitchFamily="65" charset="-120"/>
                <a:cs typeface="Times New Roman" pitchFamily="18" charset="0"/>
              </a:rPr>
              <a:t>:</a:t>
            </a:r>
          </a:p>
          <a:p>
            <a:pPr lvl="1" eaLnBrk="1" hangingPunct="1">
              <a:lnSpc>
                <a:spcPct val="90000"/>
              </a:lnSpc>
            </a:pPr>
            <a:r>
              <a:rPr lang="en-US" altLang="zh-TW">
                <a:latin typeface="Times New Roman" pitchFamily="18" charset="0"/>
                <a:ea typeface="標楷體" pitchFamily="65" charset="-120"/>
                <a:cs typeface="Times New Roman" pitchFamily="18" charset="0"/>
              </a:rPr>
              <a:t>setcookie() </a:t>
            </a:r>
            <a:r>
              <a:rPr lang="zh-TW" altLang="en-US">
                <a:solidFill>
                  <a:srgbClr val="FF0066"/>
                </a:solidFill>
                <a:latin typeface="Times New Roman" pitchFamily="18" charset="0"/>
                <a:ea typeface="標楷體" pitchFamily="65" charset="-120"/>
                <a:cs typeface="Times New Roman" pitchFamily="18" charset="0"/>
              </a:rPr>
              <a:t>必須在任何輸出</a:t>
            </a:r>
            <a:r>
              <a:rPr lang="en-US" altLang="zh-TW">
                <a:solidFill>
                  <a:srgbClr val="FF0066"/>
                </a:solidFill>
                <a:latin typeface="Times New Roman" pitchFamily="18" charset="0"/>
                <a:ea typeface="標楷體" pitchFamily="65" charset="-120"/>
                <a:cs typeface="Times New Roman" pitchFamily="18" charset="0"/>
              </a:rPr>
              <a:t>(echo, print)</a:t>
            </a:r>
            <a:r>
              <a:rPr lang="zh-TW" altLang="en-US">
                <a:solidFill>
                  <a:srgbClr val="FF0066"/>
                </a:solidFill>
                <a:latin typeface="Times New Roman" pitchFamily="18" charset="0"/>
                <a:ea typeface="標楷體" pitchFamily="65" charset="-120"/>
                <a:cs typeface="Times New Roman" pitchFamily="18" charset="0"/>
              </a:rPr>
              <a:t>及</a:t>
            </a:r>
            <a:r>
              <a:rPr lang="en-US" altLang="zh-TW">
                <a:solidFill>
                  <a:srgbClr val="FF0066"/>
                </a:solidFill>
                <a:latin typeface="Times New Roman" pitchFamily="18" charset="0"/>
                <a:ea typeface="標楷體" pitchFamily="65" charset="-120"/>
                <a:cs typeface="Times New Roman" pitchFamily="18" charset="0"/>
              </a:rPr>
              <a:t>&lt;html&gt;&lt;head&gt;</a:t>
            </a:r>
            <a:r>
              <a:rPr lang="zh-TW" altLang="en-US">
                <a:solidFill>
                  <a:srgbClr val="FF0066"/>
                </a:solidFill>
                <a:latin typeface="Times New Roman" pitchFamily="18" charset="0"/>
                <a:ea typeface="標楷體" pitchFamily="65" charset="-120"/>
                <a:cs typeface="Times New Roman" pitchFamily="18" charset="0"/>
              </a:rPr>
              <a:t>之前</a:t>
            </a:r>
            <a:r>
              <a:rPr lang="zh-TW" altLang="en-US">
                <a:latin typeface="Times New Roman" pitchFamily="18" charset="0"/>
                <a:ea typeface="標楷體" pitchFamily="65" charset="-120"/>
                <a:cs typeface="Times New Roman" pitchFamily="18" charset="0"/>
              </a:rPr>
              <a:t>，否則</a:t>
            </a:r>
            <a:r>
              <a:rPr lang="en-US" altLang="zh-TW">
                <a:latin typeface="Times New Roman" pitchFamily="18" charset="0"/>
                <a:ea typeface="標楷體" pitchFamily="65" charset="-120"/>
                <a:cs typeface="Times New Roman" pitchFamily="18" charset="0"/>
              </a:rPr>
              <a:t>Cookie </a:t>
            </a:r>
            <a:r>
              <a:rPr lang="zh-TW" altLang="en-US">
                <a:latin typeface="Times New Roman" pitchFamily="18" charset="0"/>
                <a:ea typeface="標楷體" pitchFamily="65" charset="-120"/>
                <a:cs typeface="Times New Roman" pitchFamily="18" charset="0"/>
              </a:rPr>
              <a:t>的設定都會失敗。</a:t>
            </a:r>
          </a:p>
          <a:p>
            <a:pPr lvl="1" eaLnBrk="1" hangingPunct="1">
              <a:lnSpc>
                <a:spcPct val="90000"/>
              </a:lnSpc>
            </a:pPr>
            <a:endParaRPr lang="zh-TW" altLang="en-US">
              <a:latin typeface="Times New Roman" pitchFamily="18" charset="0"/>
              <a:ea typeface="標楷體" pitchFamily="65" charset="-120"/>
              <a:cs typeface="Times New Roman" pitchFamily="18" charset="0"/>
            </a:endParaRPr>
          </a:p>
          <a:p>
            <a:pPr eaLnBrk="1" hangingPunct="1">
              <a:lnSpc>
                <a:spcPct val="90000"/>
              </a:lnSpc>
            </a:pPr>
            <a:r>
              <a:rPr lang="en-US" altLang="zh-TW">
                <a:latin typeface="Times New Roman" pitchFamily="18" charset="0"/>
                <a:ea typeface="標楷體" pitchFamily="65" charset="-120"/>
                <a:cs typeface="Times New Roman" pitchFamily="18" charset="0"/>
              </a:rPr>
              <a:t>Cookie</a:t>
            </a:r>
            <a:r>
              <a:rPr lang="zh-TW" altLang="en-US">
                <a:latin typeface="Times New Roman" pitchFamily="18" charset="0"/>
                <a:ea typeface="標楷體" pitchFamily="65" charset="-120"/>
                <a:cs typeface="Times New Roman" pitchFamily="18" charset="0"/>
              </a:rPr>
              <a:t>內容設定必須等到下次讀取網頁時才會看到內容的改變。</a:t>
            </a:r>
          </a:p>
        </p:txBody>
      </p:sp>
      <p:sp>
        <p:nvSpPr>
          <p:cNvPr id="15364" name="投影片編號版面配置區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fld id="{90DBCE79-E141-4C0F-8D00-BA39ABCF03A4}" type="slidenum">
              <a:rPr kumimoji="0" lang="zh-TW" altLang="en-US">
                <a:latin typeface="Gill Sans MT" pitchFamily="34" charset="0"/>
                <a:ea typeface="微軟正黑體" pitchFamily="34" charset="-120"/>
              </a:rPr>
              <a:pPr/>
              <a:t>7</a:t>
            </a:fld>
            <a:endParaRPr kumimoji="0" lang="zh-TW" altLang="en-US">
              <a:latin typeface="Gill Sans MT" pitchFamily="34" charset="0"/>
              <a:ea typeface="微軟正黑體" pitchFamily="34" charset="-12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zh-TW" altLang="en-US">
                <a:effectLst/>
                <a:latin typeface="Times New Roman" pitchFamily="18" charset="0"/>
                <a:ea typeface="標楷體" pitchFamily="65" charset="-120"/>
                <a:cs typeface="Times New Roman" pitchFamily="18" charset="0"/>
              </a:rPr>
              <a:t>存取</a:t>
            </a:r>
            <a:r>
              <a:rPr lang="en-US" altLang="zh-TW">
                <a:effectLst/>
                <a:latin typeface="Times New Roman" pitchFamily="18" charset="0"/>
                <a:ea typeface="標楷體" pitchFamily="65" charset="-120"/>
                <a:cs typeface="Times New Roman" pitchFamily="18" charset="0"/>
              </a:rPr>
              <a:t>Cookie</a:t>
            </a:r>
            <a:endParaRPr lang="zh-TW" altLang="en-US">
              <a:effectLst/>
              <a:latin typeface="Times New Roman" pitchFamily="18" charset="0"/>
              <a:ea typeface="標楷體" pitchFamily="65" charset="-120"/>
              <a:cs typeface="Times New Roman" pitchFamily="18" charset="0"/>
            </a:endParaRPr>
          </a:p>
        </p:txBody>
      </p:sp>
      <p:sp>
        <p:nvSpPr>
          <p:cNvPr id="16387" name="Rectangle 3"/>
          <p:cNvSpPr>
            <a:spLocks noGrp="1"/>
          </p:cNvSpPr>
          <p:nvPr>
            <p:ph type="body" idx="4294967295"/>
          </p:nvPr>
        </p:nvSpPr>
        <p:spPr>
          <a:xfrm>
            <a:off x="755650" y="1447800"/>
            <a:ext cx="7962900" cy="5410200"/>
          </a:xfrm>
        </p:spPr>
        <p:txBody>
          <a:bodyPr/>
          <a:lstStyle/>
          <a:p>
            <a:pPr eaLnBrk="1" hangingPunct="1">
              <a:lnSpc>
                <a:spcPct val="90000"/>
              </a:lnSpc>
            </a:pPr>
            <a:r>
              <a:rPr lang="en-US" altLang="zh-TW" sz="3600" dirty="0" err="1">
                <a:latin typeface="Times New Roman" pitchFamily="18" charset="0"/>
                <a:ea typeface="標楷體" pitchFamily="65" charset="-120"/>
                <a:cs typeface="Times New Roman" pitchFamily="18" charset="0"/>
              </a:rPr>
              <a:t>setcookie</a:t>
            </a:r>
            <a:r>
              <a:rPr lang="en-US" altLang="zh-TW" sz="3600" dirty="0">
                <a:latin typeface="Times New Roman" pitchFamily="18" charset="0"/>
                <a:ea typeface="標楷體" pitchFamily="65" charset="-120"/>
                <a:cs typeface="Times New Roman" pitchFamily="18" charset="0"/>
              </a:rPr>
              <a:t>() </a:t>
            </a:r>
            <a:r>
              <a:rPr lang="zh-TW" altLang="en-US" sz="3600" dirty="0">
                <a:latin typeface="Times New Roman" pitchFamily="18" charset="0"/>
                <a:ea typeface="標楷體" pitchFamily="65" charset="-120"/>
                <a:cs typeface="Times New Roman" pitchFamily="18" charset="0"/>
              </a:rPr>
              <a:t>函數</a:t>
            </a:r>
          </a:p>
          <a:p>
            <a:pPr lvl="1" eaLnBrk="1" hangingPunct="1">
              <a:lnSpc>
                <a:spcPct val="90000"/>
              </a:lnSpc>
            </a:pPr>
            <a:r>
              <a:rPr lang="zh-TW" altLang="en-US" sz="3200" dirty="0">
                <a:latin typeface="Times New Roman" pitchFamily="18" charset="0"/>
                <a:ea typeface="標楷體" pitchFamily="65" charset="-120"/>
                <a:cs typeface="Times New Roman" pitchFamily="18" charset="0"/>
              </a:rPr>
              <a:t>功能</a:t>
            </a:r>
            <a:r>
              <a:rPr lang="en-US" altLang="zh-TW" sz="3200" dirty="0">
                <a:latin typeface="Times New Roman" pitchFamily="18" charset="0"/>
                <a:ea typeface="標楷體" pitchFamily="65" charset="-120"/>
                <a:cs typeface="Times New Roman" pitchFamily="18" charset="0"/>
              </a:rPr>
              <a:t>: </a:t>
            </a:r>
            <a:r>
              <a:rPr lang="zh-TW" altLang="en-US" sz="3200" dirty="0">
                <a:latin typeface="Times New Roman" pitchFamily="18" charset="0"/>
                <a:ea typeface="標楷體" pitchFamily="65" charset="-120"/>
                <a:cs typeface="Times New Roman" pitchFamily="18" charset="0"/>
              </a:rPr>
              <a:t>設定一個 </a:t>
            </a:r>
            <a:r>
              <a:rPr lang="en-US" altLang="zh-TW" sz="3200" dirty="0">
                <a:latin typeface="Times New Roman" pitchFamily="18" charset="0"/>
                <a:ea typeface="標楷體" pitchFamily="65" charset="-120"/>
                <a:cs typeface="Times New Roman" pitchFamily="18" charset="0"/>
              </a:rPr>
              <a:t>cookie </a:t>
            </a:r>
            <a:r>
              <a:rPr lang="zh-TW" altLang="en-US" sz="3200" dirty="0">
                <a:latin typeface="Times New Roman" pitchFamily="18" charset="0"/>
                <a:ea typeface="標楷體" pitchFamily="65" charset="-120"/>
                <a:cs typeface="Times New Roman" pitchFamily="18" charset="0"/>
              </a:rPr>
              <a:t>於遠端電腦中</a:t>
            </a:r>
          </a:p>
          <a:p>
            <a:pPr lvl="1" eaLnBrk="1" hangingPunct="1">
              <a:lnSpc>
                <a:spcPct val="90000"/>
              </a:lnSpc>
            </a:pPr>
            <a:r>
              <a:rPr lang="zh-TW" altLang="en-US" sz="3200" dirty="0">
                <a:latin typeface="Times New Roman" pitchFamily="18" charset="0"/>
                <a:ea typeface="標楷體" pitchFamily="65" charset="-120"/>
                <a:cs typeface="Times New Roman" pitchFamily="18" charset="0"/>
              </a:rPr>
              <a:t>格式</a:t>
            </a:r>
            <a:r>
              <a:rPr lang="en-US" altLang="zh-TW" sz="3200" dirty="0">
                <a:latin typeface="Times New Roman" pitchFamily="18" charset="0"/>
                <a:ea typeface="標楷體" pitchFamily="65" charset="-120"/>
                <a:cs typeface="Times New Roman" pitchFamily="18" charset="0"/>
              </a:rPr>
              <a:t>: </a:t>
            </a:r>
            <a:br>
              <a:rPr lang="en-US" altLang="zh-TW" sz="2400" dirty="0">
                <a:latin typeface="Times New Roman" pitchFamily="18" charset="0"/>
                <a:ea typeface="標楷體" pitchFamily="65" charset="-120"/>
                <a:cs typeface="Times New Roman" pitchFamily="18" charset="0"/>
              </a:rPr>
            </a:br>
            <a:r>
              <a:rPr lang="en-US" altLang="zh-TW" sz="2400" b="1" dirty="0" err="1">
                <a:latin typeface="Times New Roman" pitchFamily="18" charset="0"/>
                <a:ea typeface="標楷體" pitchFamily="65" charset="-120"/>
                <a:cs typeface="Times New Roman" pitchFamily="18" charset="0"/>
              </a:rPr>
              <a:t>boolean</a:t>
            </a:r>
            <a:r>
              <a:rPr lang="en-US" altLang="zh-TW" sz="2400" b="1" dirty="0">
                <a:latin typeface="Times New Roman" pitchFamily="18" charset="0"/>
                <a:ea typeface="標楷體" pitchFamily="65" charset="-120"/>
                <a:cs typeface="Times New Roman" pitchFamily="18" charset="0"/>
              </a:rPr>
              <a:t> </a:t>
            </a:r>
            <a:r>
              <a:rPr lang="en-US" altLang="zh-TW" sz="2400" b="1" dirty="0" err="1">
                <a:latin typeface="Times New Roman" pitchFamily="18" charset="0"/>
                <a:ea typeface="標楷體" pitchFamily="65" charset="-120"/>
                <a:cs typeface="Times New Roman" pitchFamily="18" charset="0"/>
              </a:rPr>
              <a:t>setcookie</a:t>
            </a:r>
            <a:r>
              <a:rPr lang="en-US" altLang="zh-TW" sz="2400" b="1" dirty="0">
                <a:latin typeface="Times New Roman" pitchFamily="18" charset="0"/>
                <a:ea typeface="標楷體" pitchFamily="65" charset="-120"/>
                <a:cs typeface="Times New Roman" pitchFamily="18" charset="0"/>
              </a:rPr>
              <a:t> ( </a:t>
            </a:r>
            <a:r>
              <a:rPr lang="zh-TW" altLang="en-US" sz="2400" b="1" dirty="0">
                <a:latin typeface="Times New Roman" pitchFamily="18" charset="0"/>
                <a:ea typeface="標楷體" pitchFamily="65" charset="-120"/>
                <a:cs typeface="Times New Roman" pitchFamily="18" charset="0"/>
              </a:rPr>
              <a:t>變數名稱 </a:t>
            </a:r>
            <a:r>
              <a:rPr lang="en-US" altLang="zh-TW" sz="2400" b="1" dirty="0">
                <a:latin typeface="Times New Roman" pitchFamily="18" charset="0"/>
                <a:ea typeface="標楷體" pitchFamily="65" charset="-120"/>
                <a:cs typeface="Times New Roman" pitchFamily="18" charset="0"/>
              </a:rPr>
              <a:t>[, </a:t>
            </a:r>
            <a:r>
              <a:rPr lang="zh-TW" altLang="en-US" sz="2400" b="1" dirty="0">
                <a:latin typeface="Times New Roman" pitchFamily="18" charset="0"/>
                <a:ea typeface="標楷體" pitchFamily="65" charset="-120"/>
                <a:cs typeface="Times New Roman" pitchFamily="18" charset="0"/>
              </a:rPr>
              <a:t>存入值 </a:t>
            </a:r>
            <a:r>
              <a:rPr lang="en-US" altLang="zh-TW" sz="2400" b="1" dirty="0">
                <a:latin typeface="Times New Roman" pitchFamily="18" charset="0"/>
                <a:ea typeface="標楷體" pitchFamily="65" charset="-120"/>
                <a:cs typeface="Times New Roman" pitchFamily="18" charset="0"/>
              </a:rPr>
              <a:t>[, </a:t>
            </a:r>
            <a:r>
              <a:rPr lang="zh-TW" altLang="en-US" sz="2400" b="1" dirty="0">
                <a:latin typeface="Times New Roman" pitchFamily="18" charset="0"/>
                <a:ea typeface="標楷體" pitchFamily="65" charset="-120"/>
                <a:cs typeface="Times New Roman" pitchFamily="18" charset="0"/>
              </a:rPr>
              <a:t>有效時間 </a:t>
            </a:r>
            <a:r>
              <a:rPr lang="en-US" altLang="zh-TW" sz="2400" b="1" dirty="0">
                <a:latin typeface="Times New Roman" pitchFamily="18" charset="0"/>
                <a:ea typeface="標楷體" pitchFamily="65" charset="-120"/>
                <a:cs typeface="Times New Roman" pitchFamily="18" charset="0"/>
              </a:rPr>
              <a:t>[, </a:t>
            </a:r>
            <a:r>
              <a:rPr lang="zh-TW" altLang="en-US" sz="2400" b="1" dirty="0">
                <a:latin typeface="Times New Roman" pitchFamily="18" charset="0"/>
                <a:ea typeface="標楷體" pitchFamily="65" charset="-120"/>
                <a:cs typeface="Times New Roman" pitchFamily="18" charset="0"/>
              </a:rPr>
              <a:t>路徑 </a:t>
            </a:r>
            <a:r>
              <a:rPr lang="en-US" altLang="zh-TW" sz="2400" b="1" dirty="0">
                <a:latin typeface="Times New Roman" pitchFamily="18" charset="0"/>
                <a:ea typeface="標楷體" pitchFamily="65" charset="-120"/>
                <a:cs typeface="Times New Roman" pitchFamily="18" charset="0"/>
              </a:rPr>
              <a:t>[, </a:t>
            </a:r>
            <a:r>
              <a:rPr lang="zh-TW" altLang="en-US" sz="2400" b="1" dirty="0">
                <a:latin typeface="Times New Roman" pitchFamily="18" charset="0"/>
                <a:ea typeface="標楷體" pitchFamily="65" charset="-120"/>
                <a:cs typeface="Times New Roman" pitchFamily="18" charset="0"/>
              </a:rPr>
              <a:t>領域 </a:t>
            </a:r>
            <a:r>
              <a:rPr lang="en-US" altLang="zh-TW" sz="2400" b="1" dirty="0">
                <a:latin typeface="Times New Roman" pitchFamily="18" charset="0"/>
                <a:ea typeface="標楷體" pitchFamily="65" charset="-120"/>
                <a:cs typeface="Times New Roman" pitchFamily="18" charset="0"/>
              </a:rPr>
              <a:t>[, </a:t>
            </a:r>
            <a:r>
              <a:rPr lang="zh-TW" altLang="en-US" sz="2400" b="1" dirty="0">
                <a:latin typeface="Times New Roman" pitchFamily="18" charset="0"/>
                <a:ea typeface="標楷體" pitchFamily="65" charset="-120"/>
                <a:cs typeface="Times New Roman" pitchFamily="18" charset="0"/>
              </a:rPr>
              <a:t>安全性</a:t>
            </a:r>
            <a:r>
              <a:rPr lang="en-US" altLang="zh-TW" sz="2400" b="1" dirty="0">
                <a:latin typeface="Times New Roman" pitchFamily="18" charset="0"/>
                <a:ea typeface="標楷體" pitchFamily="65" charset="-120"/>
                <a:cs typeface="Times New Roman" pitchFamily="18" charset="0"/>
              </a:rPr>
              <a:t>]]]]])</a:t>
            </a:r>
          </a:p>
          <a:p>
            <a:pPr lvl="1" eaLnBrk="1" hangingPunct="1">
              <a:lnSpc>
                <a:spcPct val="90000"/>
              </a:lnSpc>
            </a:pPr>
            <a:endParaRPr lang="en-US" altLang="zh-TW" sz="2400" b="1" dirty="0">
              <a:latin typeface="Times New Roman" pitchFamily="18" charset="0"/>
              <a:ea typeface="標楷體" pitchFamily="65" charset="-120"/>
              <a:cs typeface="Times New Roman" pitchFamily="18" charset="0"/>
            </a:endParaRPr>
          </a:p>
          <a:p>
            <a:pPr lvl="3" eaLnBrk="1" hangingPunct="1">
              <a:lnSpc>
                <a:spcPct val="90000"/>
              </a:lnSpc>
              <a:buFont typeface="Wingdings 2" pitchFamily="18" charset="2"/>
              <a:buNone/>
            </a:pPr>
            <a:r>
              <a:rPr lang="zh-TW" altLang="en-US" dirty="0">
                <a:latin typeface="Times New Roman" pitchFamily="18" charset="0"/>
                <a:ea typeface="標楷體" pitchFamily="65" charset="-120"/>
                <a:cs typeface="Times New Roman" pitchFamily="18" charset="0"/>
              </a:rPr>
              <a:t>    變數名稱</a:t>
            </a:r>
            <a:r>
              <a:rPr lang="en-US" altLang="zh-TW" dirty="0">
                <a:latin typeface="Times New Roman" pitchFamily="18" charset="0"/>
                <a:ea typeface="標楷體" pitchFamily="65" charset="-120"/>
                <a:cs typeface="Times New Roman" pitchFamily="18" charset="0"/>
              </a:rPr>
              <a:t>: 	</a:t>
            </a:r>
            <a:r>
              <a:rPr lang="zh-TW" altLang="en-US" dirty="0">
                <a:latin typeface="Times New Roman" pitchFamily="18" charset="0"/>
                <a:ea typeface="標楷體" pitchFamily="65" charset="-120"/>
                <a:cs typeface="Times New Roman" pitchFamily="18" charset="0"/>
              </a:rPr>
              <a:t>設定 </a:t>
            </a:r>
            <a:r>
              <a:rPr lang="en-US" altLang="zh-TW" dirty="0">
                <a:latin typeface="Times New Roman" pitchFamily="18" charset="0"/>
                <a:ea typeface="標楷體" pitchFamily="65" charset="-120"/>
                <a:cs typeface="Times New Roman" pitchFamily="18" charset="0"/>
              </a:rPr>
              <a:t>Cookie </a:t>
            </a:r>
            <a:r>
              <a:rPr lang="zh-TW" altLang="en-US" dirty="0">
                <a:latin typeface="Times New Roman" pitchFamily="18" charset="0"/>
                <a:ea typeface="標楷體" pitchFamily="65" charset="-120"/>
                <a:cs typeface="Times New Roman" pitchFamily="18" charset="0"/>
              </a:rPr>
              <a:t>的名稱。</a:t>
            </a:r>
          </a:p>
          <a:p>
            <a:pPr lvl="3" eaLnBrk="1" hangingPunct="1">
              <a:lnSpc>
                <a:spcPct val="90000"/>
              </a:lnSpc>
              <a:buFont typeface="Wingdings 2" pitchFamily="18" charset="2"/>
              <a:buNone/>
            </a:pPr>
            <a:r>
              <a:rPr lang="zh-TW" altLang="en-US" dirty="0">
                <a:latin typeface="Times New Roman" pitchFamily="18" charset="0"/>
                <a:ea typeface="標楷體" pitchFamily="65" charset="-120"/>
                <a:cs typeface="Times New Roman" pitchFamily="18" charset="0"/>
              </a:rPr>
              <a:t>        存入值</a:t>
            </a:r>
            <a:r>
              <a:rPr lang="en-US" altLang="zh-TW" dirty="0">
                <a:latin typeface="Times New Roman" pitchFamily="18" charset="0"/>
                <a:ea typeface="標楷體" pitchFamily="65" charset="-120"/>
                <a:cs typeface="Times New Roman" pitchFamily="18" charset="0"/>
              </a:rPr>
              <a:t>:  	</a:t>
            </a:r>
            <a:r>
              <a:rPr lang="zh-TW" altLang="en-US" dirty="0">
                <a:latin typeface="Times New Roman" pitchFamily="18" charset="0"/>
                <a:ea typeface="標楷體" pitchFamily="65" charset="-120"/>
                <a:cs typeface="Times New Roman" pitchFamily="18" charset="0"/>
              </a:rPr>
              <a:t>設定存入變數的值。</a:t>
            </a:r>
          </a:p>
          <a:p>
            <a:pPr lvl="3" eaLnBrk="1" hangingPunct="1">
              <a:lnSpc>
                <a:spcPct val="90000"/>
              </a:lnSpc>
              <a:buFont typeface="Wingdings 2" pitchFamily="18" charset="2"/>
              <a:buNone/>
            </a:pPr>
            <a:r>
              <a:rPr lang="zh-TW" altLang="en-US" dirty="0">
                <a:latin typeface="Times New Roman" pitchFamily="18" charset="0"/>
                <a:ea typeface="標楷體" pitchFamily="65" charset="-120"/>
                <a:cs typeface="Times New Roman" pitchFamily="18" charset="0"/>
              </a:rPr>
              <a:t>    有效時間</a:t>
            </a:r>
            <a:r>
              <a:rPr lang="en-US" altLang="zh-TW" dirty="0">
                <a:latin typeface="Times New Roman" pitchFamily="18" charset="0"/>
                <a:ea typeface="標楷體" pitchFamily="65" charset="-120"/>
                <a:cs typeface="Times New Roman" pitchFamily="18" charset="0"/>
              </a:rPr>
              <a:t>:  	</a:t>
            </a:r>
            <a:r>
              <a:rPr lang="zh-TW" altLang="en-US" dirty="0">
                <a:latin typeface="Times New Roman" pitchFamily="18" charset="0"/>
                <a:ea typeface="標楷體" pitchFamily="65" charset="-120"/>
                <a:cs typeface="Times New Roman" pitchFamily="18" charset="0"/>
              </a:rPr>
              <a:t>設定</a:t>
            </a:r>
            <a:r>
              <a:rPr lang="en-US" altLang="zh-TW" dirty="0">
                <a:latin typeface="Times New Roman" pitchFamily="18" charset="0"/>
                <a:ea typeface="標楷體" pitchFamily="65" charset="-120"/>
                <a:cs typeface="Times New Roman" pitchFamily="18" charset="0"/>
              </a:rPr>
              <a:t>Cookie </a:t>
            </a:r>
            <a:r>
              <a:rPr lang="zh-TW" altLang="en-US" dirty="0">
                <a:latin typeface="Times New Roman" pitchFamily="18" charset="0"/>
                <a:ea typeface="標楷體" pitchFamily="65" charset="-120"/>
                <a:cs typeface="Times New Roman" pitchFamily="18" charset="0"/>
              </a:rPr>
              <a:t>變數的生命週期。</a:t>
            </a:r>
          </a:p>
          <a:p>
            <a:pPr lvl="3" eaLnBrk="1" hangingPunct="1">
              <a:lnSpc>
                <a:spcPct val="90000"/>
              </a:lnSpc>
              <a:buFont typeface="Wingdings 2" pitchFamily="18" charset="2"/>
              <a:buNone/>
            </a:pPr>
            <a:r>
              <a:rPr lang="zh-TW" altLang="en-US" dirty="0">
                <a:latin typeface="Times New Roman" pitchFamily="18" charset="0"/>
                <a:ea typeface="標楷體" pitchFamily="65" charset="-120"/>
                <a:cs typeface="Times New Roman" pitchFamily="18" charset="0"/>
              </a:rPr>
              <a:t>            路徑</a:t>
            </a:r>
            <a:r>
              <a:rPr lang="en-US" altLang="zh-TW" dirty="0">
                <a:latin typeface="Times New Roman" pitchFamily="18" charset="0"/>
                <a:ea typeface="標楷體" pitchFamily="65" charset="-120"/>
                <a:cs typeface="Times New Roman" pitchFamily="18" charset="0"/>
              </a:rPr>
              <a:t>:  	</a:t>
            </a:r>
            <a:r>
              <a:rPr lang="zh-TW" altLang="en-US" dirty="0">
                <a:latin typeface="Times New Roman" pitchFamily="18" charset="0"/>
                <a:ea typeface="標楷體" pitchFamily="65" charset="-120"/>
                <a:cs typeface="Times New Roman" pitchFamily="18" charset="0"/>
              </a:rPr>
              <a:t>存放 </a:t>
            </a:r>
            <a:r>
              <a:rPr lang="en-US" altLang="zh-TW" dirty="0">
                <a:latin typeface="Times New Roman" pitchFamily="18" charset="0"/>
                <a:ea typeface="標楷體" pitchFamily="65" charset="-120"/>
                <a:cs typeface="Times New Roman" pitchFamily="18" charset="0"/>
              </a:rPr>
              <a:t>Cookie </a:t>
            </a:r>
            <a:r>
              <a:rPr lang="zh-TW" altLang="en-US" dirty="0">
                <a:latin typeface="Times New Roman" pitchFamily="18" charset="0"/>
                <a:ea typeface="標楷體" pitchFamily="65" charset="-120"/>
                <a:cs typeface="Times New Roman" pitchFamily="18" charset="0"/>
              </a:rPr>
              <a:t>的路徑。</a:t>
            </a:r>
          </a:p>
          <a:p>
            <a:pPr lvl="3" eaLnBrk="1" hangingPunct="1">
              <a:lnSpc>
                <a:spcPct val="90000"/>
              </a:lnSpc>
              <a:buFont typeface="Wingdings 2" pitchFamily="18" charset="2"/>
              <a:buNone/>
            </a:pPr>
            <a:r>
              <a:rPr lang="zh-TW" altLang="en-US" dirty="0">
                <a:latin typeface="Times New Roman" pitchFamily="18" charset="0"/>
                <a:ea typeface="標楷體" pitchFamily="65" charset="-120"/>
                <a:cs typeface="Times New Roman" pitchFamily="18" charset="0"/>
              </a:rPr>
              <a:t>            領域</a:t>
            </a:r>
            <a:r>
              <a:rPr lang="en-US" altLang="zh-TW" dirty="0">
                <a:latin typeface="Times New Roman" pitchFamily="18" charset="0"/>
                <a:ea typeface="標楷體" pitchFamily="65" charset="-120"/>
                <a:cs typeface="Times New Roman" pitchFamily="18" charset="0"/>
              </a:rPr>
              <a:t>: 	</a:t>
            </a:r>
            <a:r>
              <a:rPr lang="zh-TW" altLang="en-US" dirty="0">
                <a:latin typeface="Times New Roman" pitchFamily="18" charset="0"/>
                <a:ea typeface="標楷體" pitchFamily="65" charset="-120"/>
                <a:cs typeface="Times New Roman" pitchFamily="18" charset="0"/>
              </a:rPr>
              <a:t>說明 </a:t>
            </a:r>
            <a:r>
              <a:rPr lang="en-US" altLang="zh-TW" dirty="0">
                <a:latin typeface="Times New Roman" pitchFamily="18" charset="0"/>
                <a:ea typeface="標楷體" pitchFamily="65" charset="-120"/>
                <a:cs typeface="Times New Roman" pitchFamily="18" charset="0"/>
              </a:rPr>
              <a:t>Cookie </a:t>
            </a:r>
            <a:r>
              <a:rPr lang="zh-TW" altLang="en-US" dirty="0">
                <a:latin typeface="Times New Roman" pitchFamily="18" charset="0"/>
                <a:ea typeface="標楷體" pitchFamily="65" charset="-120"/>
                <a:cs typeface="Times New Roman" pitchFamily="18" charset="0"/>
              </a:rPr>
              <a:t>的領域。</a:t>
            </a:r>
          </a:p>
          <a:p>
            <a:pPr lvl="3" eaLnBrk="1" hangingPunct="1">
              <a:lnSpc>
                <a:spcPct val="90000"/>
              </a:lnSpc>
              <a:buFont typeface="Wingdings 2" pitchFamily="18" charset="2"/>
              <a:buNone/>
            </a:pPr>
            <a:r>
              <a:rPr lang="zh-TW" altLang="en-US" dirty="0">
                <a:latin typeface="Times New Roman" pitchFamily="18" charset="0"/>
                <a:ea typeface="標楷體" pitchFamily="65" charset="-120"/>
                <a:cs typeface="Times New Roman" pitchFamily="18" charset="0"/>
              </a:rPr>
              <a:t>安全性設定</a:t>
            </a:r>
            <a:r>
              <a:rPr lang="en-US" altLang="zh-TW" dirty="0">
                <a:latin typeface="Times New Roman" pitchFamily="18" charset="0"/>
                <a:ea typeface="標楷體" pitchFamily="65" charset="-120"/>
                <a:cs typeface="Times New Roman" pitchFamily="18" charset="0"/>
              </a:rPr>
              <a:t>:  	1 :</a:t>
            </a:r>
            <a:r>
              <a:rPr lang="zh-TW" altLang="en-US" dirty="0">
                <a:latin typeface="Times New Roman" pitchFamily="18" charset="0"/>
                <a:ea typeface="標楷體" pitchFamily="65" charset="-120"/>
                <a:cs typeface="Times New Roman" pitchFamily="18" charset="0"/>
              </a:rPr>
              <a:t> 必須藉由 </a:t>
            </a:r>
            <a:r>
              <a:rPr lang="en-US" altLang="zh-TW" dirty="0">
                <a:latin typeface="Times New Roman" pitchFamily="18" charset="0"/>
                <a:ea typeface="標楷體" pitchFamily="65" charset="-120"/>
                <a:cs typeface="Times New Roman" pitchFamily="18" charset="0"/>
              </a:rPr>
              <a:t>https </a:t>
            </a:r>
            <a:r>
              <a:rPr lang="zh-TW" altLang="en-US" dirty="0">
                <a:latin typeface="Times New Roman" pitchFamily="18" charset="0"/>
                <a:ea typeface="標楷體" pitchFamily="65" charset="-120"/>
                <a:cs typeface="Times New Roman" pitchFamily="18" charset="0"/>
              </a:rPr>
              <a:t>安全連線才可存入 </a:t>
            </a:r>
            <a:r>
              <a:rPr lang="en-US" altLang="zh-TW" dirty="0">
                <a:latin typeface="Times New Roman" pitchFamily="18" charset="0"/>
                <a:ea typeface="標楷體" pitchFamily="65" charset="-120"/>
                <a:cs typeface="Times New Roman" pitchFamily="18" charset="0"/>
              </a:rPr>
              <a:t>Cookie</a:t>
            </a:r>
            <a:r>
              <a:rPr lang="zh-TW" altLang="en-US" dirty="0">
                <a:latin typeface="Times New Roman" pitchFamily="18" charset="0"/>
                <a:ea typeface="標楷體" pitchFamily="65" charset="-120"/>
                <a:cs typeface="Times New Roman" pitchFamily="18" charset="0"/>
              </a:rPr>
              <a:t>。 </a:t>
            </a:r>
            <a:r>
              <a:rPr lang="en-US" altLang="zh-TW" dirty="0">
                <a:latin typeface="Times New Roman" pitchFamily="18" charset="0"/>
                <a:ea typeface="標楷體" pitchFamily="65" charset="-120"/>
                <a:cs typeface="Times New Roman" pitchFamily="18" charset="0"/>
              </a:rPr>
              <a:t>		</a:t>
            </a:r>
            <a:r>
              <a:rPr lang="zh-TW" altLang="en-US" dirty="0">
                <a:latin typeface="Times New Roman" pitchFamily="18" charset="0"/>
                <a:ea typeface="標楷體" pitchFamily="65" charset="-120"/>
                <a:cs typeface="Times New Roman" pitchFamily="18" charset="0"/>
              </a:rPr>
              <a:t>否則設定為 </a:t>
            </a:r>
            <a:r>
              <a:rPr lang="en-US" altLang="zh-TW" dirty="0">
                <a:latin typeface="Times New Roman" pitchFamily="18" charset="0"/>
                <a:ea typeface="標楷體" pitchFamily="65" charset="-120"/>
                <a:cs typeface="Times New Roman" pitchFamily="18" charset="0"/>
              </a:rPr>
              <a:t>0</a:t>
            </a:r>
            <a:r>
              <a:rPr lang="zh-TW" altLang="en-US" dirty="0">
                <a:latin typeface="Times New Roman" pitchFamily="18" charset="0"/>
                <a:ea typeface="標楷體" pitchFamily="65" charset="-120"/>
                <a:cs typeface="Times New Roman" pitchFamily="18" charset="0"/>
              </a:rPr>
              <a:t>。 </a:t>
            </a:r>
          </a:p>
          <a:p>
            <a:pPr eaLnBrk="1" hangingPunct="1">
              <a:lnSpc>
                <a:spcPct val="90000"/>
              </a:lnSpc>
            </a:pPr>
            <a:endParaRPr lang="zh-TW" altLang="en-US" dirty="0">
              <a:latin typeface="Times New Roman" pitchFamily="18" charset="0"/>
              <a:ea typeface="標楷體" pitchFamily="65" charset="-120"/>
              <a:cs typeface="Times New Roman" pitchFamily="18" charset="0"/>
            </a:endParaRPr>
          </a:p>
        </p:txBody>
      </p:sp>
      <p:sp>
        <p:nvSpPr>
          <p:cNvPr id="16388" name="投影片編號版面配置區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fld id="{A940B139-63F3-47B4-AA57-91636FC3E314}" type="slidenum">
              <a:rPr kumimoji="0" lang="zh-TW" altLang="en-US">
                <a:latin typeface="Gill Sans MT" pitchFamily="34" charset="0"/>
                <a:ea typeface="微軟正黑體" pitchFamily="34" charset="-120"/>
              </a:rPr>
              <a:pPr/>
              <a:t>8</a:t>
            </a:fld>
            <a:endParaRPr kumimoji="0" lang="zh-TW" altLang="en-US">
              <a:latin typeface="Gill Sans MT" pitchFamily="34" charset="0"/>
              <a:ea typeface="微軟正黑體" pitchFamily="34" charset="-12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zh-TW" altLang="en-US">
                <a:effectLst/>
                <a:latin typeface="Times New Roman" pitchFamily="18" charset="0"/>
                <a:ea typeface="標楷體" pitchFamily="65" charset="-120"/>
                <a:cs typeface="Times New Roman" pitchFamily="18" charset="0"/>
              </a:rPr>
              <a:t>設定</a:t>
            </a:r>
            <a:r>
              <a:rPr lang="en-US" altLang="zh-TW">
                <a:effectLst/>
                <a:latin typeface="Times New Roman" pitchFamily="18" charset="0"/>
                <a:ea typeface="標楷體" pitchFamily="65" charset="-120"/>
                <a:cs typeface="Times New Roman" pitchFamily="18" charset="0"/>
              </a:rPr>
              <a:t>Cookie </a:t>
            </a:r>
            <a:r>
              <a:rPr lang="zh-TW" altLang="en-US">
                <a:effectLst/>
                <a:latin typeface="Times New Roman" pitchFamily="18" charset="0"/>
                <a:ea typeface="標楷體" pitchFamily="65" charset="-120"/>
                <a:cs typeface="Times New Roman" pitchFamily="18" charset="0"/>
              </a:rPr>
              <a:t>範例 </a:t>
            </a:r>
          </a:p>
        </p:txBody>
      </p:sp>
      <p:sp>
        <p:nvSpPr>
          <p:cNvPr id="17411" name="Rectangle 3"/>
          <p:cNvSpPr>
            <a:spLocks noGrp="1"/>
          </p:cNvSpPr>
          <p:nvPr>
            <p:ph type="body" idx="4294967295"/>
          </p:nvPr>
        </p:nvSpPr>
        <p:spPr>
          <a:xfrm>
            <a:off x="827088" y="1484313"/>
            <a:ext cx="7886700" cy="5149850"/>
          </a:xfrm>
        </p:spPr>
        <p:txBody>
          <a:bodyPr/>
          <a:lstStyle/>
          <a:p>
            <a:pPr eaLnBrk="1" hangingPunct="1">
              <a:spcAft>
                <a:spcPts val="600"/>
              </a:spcAft>
              <a:defRPr/>
            </a:pPr>
            <a:r>
              <a:rPr kumimoji="1" lang="en-US" altLang="zh-TW" b="1" dirty="0" err="1">
                <a:latin typeface="Times New Roman" pitchFamily="18" charset="0"/>
                <a:ea typeface="標楷體" pitchFamily="65" charset="-120"/>
                <a:cs typeface="Times New Roman" pitchFamily="18" charset="0"/>
              </a:rPr>
              <a:t>setcookie</a:t>
            </a:r>
            <a:r>
              <a:rPr kumimoji="1" lang="en-US" altLang="zh-TW" b="1" dirty="0">
                <a:latin typeface="Times New Roman" pitchFamily="18" charset="0"/>
                <a:ea typeface="標楷體" pitchFamily="65" charset="-120"/>
                <a:cs typeface="Times New Roman" pitchFamily="18" charset="0"/>
              </a:rPr>
              <a:t> ("A", "10");</a:t>
            </a:r>
            <a:endParaRPr kumimoji="1" lang="en-US" altLang="zh-TW" dirty="0">
              <a:latin typeface="Times New Roman" pitchFamily="18" charset="0"/>
              <a:ea typeface="標楷體" pitchFamily="65" charset="-120"/>
              <a:cs typeface="Times New Roman" pitchFamily="18" charset="0"/>
            </a:endParaRPr>
          </a:p>
          <a:p>
            <a:pPr lvl="2" eaLnBrk="1" hangingPunct="1">
              <a:spcAft>
                <a:spcPts val="600"/>
              </a:spcAft>
              <a:buFont typeface="Wingdings 2" pitchFamily="18" charset="2"/>
              <a:buNone/>
              <a:defRPr/>
            </a:pPr>
            <a:r>
              <a:rPr kumimoji="1" lang="zh-TW" altLang="en-US" dirty="0">
                <a:latin typeface="Times New Roman" pitchFamily="18" charset="0"/>
                <a:ea typeface="標楷體" pitchFamily="65" charset="-120"/>
                <a:cs typeface="Times New Roman" pitchFamily="18" charset="0"/>
              </a:rPr>
              <a:t>設定名稱為</a:t>
            </a:r>
            <a:r>
              <a:rPr kumimoji="1" lang="en-US" altLang="zh-TW" dirty="0">
                <a:latin typeface="Times New Roman" pitchFamily="18" charset="0"/>
                <a:ea typeface="標楷體" pitchFamily="65" charset="-120"/>
                <a:cs typeface="Times New Roman" pitchFamily="18" charset="0"/>
              </a:rPr>
              <a:t>A</a:t>
            </a:r>
            <a:r>
              <a:rPr kumimoji="1" lang="zh-TW" altLang="en-US" dirty="0">
                <a:latin typeface="Times New Roman" pitchFamily="18" charset="0"/>
                <a:ea typeface="標楷體" pitchFamily="65" charset="-120"/>
                <a:cs typeface="Times New Roman" pitchFamily="18" charset="0"/>
              </a:rPr>
              <a:t>的 </a:t>
            </a:r>
            <a:r>
              <a:rPr kumimoji="1" lang="en-US" altLang="zh-TW" dirty="0">
                <a:latin typeface="Times New Roman" pitchFamily="18" charset="0"/>
                <a:ea typeface="標楷體" pitchFamily="65" charset="-120"/>
                <a:cs typeface="Times New Roman" pitchFamily="18" charset="0"/>
              </a:rPr>
              <a:t>Cookie, </a:t>
            </a:r>
            <a:r>
              <a:rPr kumimoji="1" lang="zh-TW" altLang="en-US" dirty="0">
                <a:latin typeface="Times New Roman" pitchFamily="18" charset="0"/>
                <a:ea typeface="標楷體" pitchFamily="65" charset="-120"/>
                <a:cs typeface="Times New Roman" pitchFamily="18" charset="0"/>
              </a:rPr>
              <a:t>其內容為 </a:t>
            </a:r>
            <a:r>
              <a:rPr kumimoji="1" lang="en-US" altLang="zh-TW" dirty="0">
                <a:latin typeface="Times New Roman" pitchFamily="18" charset="0"/>
                <a:ea typeface="標楷體" pitchFamily="65" charset="-120"/>
                <a:cs typeface="Times New Roman" pitchFamily="18" charset="0"/>
              </a:rPr>
              <a:t>10</a:t>
            </a:r>
            <a:r>
              <a:rPr kumimoji="1" lang="zh-TW" altLang="en-US" dirty="0">
                <a:latin typeface="Times New Roman" pitchFamily="18" charset="0"/>
                <a:ea typeface="標楷體" pitchFamily="65" charset="-120"/>
                <a:cs typeface="Times New Roman" pitchFamily="18" charset="0"/>
              </a:rPr>
              <a:t>。</a:t>
            </a:r>
          </a:p>
          <a:p>
            <a:pPr eaLnBrk="1" hangingPunct="1">
              <a:spcAft>
                <a:spcPts val="600"/>
              </a:spcAft>
              <a:defRPr/>
            </a:pPr>
            <a:r>
              <a:rPr kumimoji="1" lang="en-US" altLang="zh-TW" sz="2800" b="1" dirty="0" err="1">
                <a:latin typeface="Times New Roman" pitchFamily="18" charset="0"/>
                <a:ea typeface="標楷體" pitchFamily="65" charset="-120"/>
                <a:cs typeface="Times New Roman" pitchFamily="18" charset="0"/>
              </a:rPr>
              <a:t>setcookie</a:t>
            </a:r>
            <a:r>
              <a:rPr kumimoji="1" lang="en-US" altLang="zh-TW" sz="2800" b="1" dirty="0">
                <a:latin typeface="Times New Roman" pitchFamily="18" charset="0"/>
                <a:ea typeface="標楷體" pitchFamily="65" charset="-120"/>
                <a:cs typeface="Times New Roman" pitchFamily="18" charset="0"/>
              </a:rPr>
              <a:t> ("B", "20",</a:t>
            </a:r>
            <a:r>
              <a:rPr kumimoji="1" lang="zh-TW" altLang="en-US" sz="2800" b="1" dirty="0">
                <a:latin typeface="Times New Roman" pitchFamily="18" charset="0"/>
                <a:ea typeface="標楷體" pitchFamily="65" charset="-120"/>
                <a:cs typeface="Times New Roman" pitchFamily="18" charset="0"/>
              </a:rPr>
              <a:t> </a:t>
            </a:r>
            <a:r>
              <a:rPr kumimoji="1" lang="en-US" altLang="zh-TW" sz="2800" b="1" dirty="0">
                <a:latin typeface="Times New Roman" pitchFamily="18" charset="0"/>
                <a:ea typeface="標楷體" pitchFamily="65" charset="-120"/>
                <a:cs typeface="Times New Roman" pitchFamily="18" charset="0"/>
              </a:rPr>
              <a:t>time()+3600); </a:t>
            </a:r>
          </a:p>
          <a:p>
            <a:pPr lvl="2" eaLnBrk="1" hangingPunct="1">
              <a:spcAft>
                <a:spcPts val="600"/>
              </a:spcAft>
              <a:buFont typeface="Wingdings 2" pitchFamily="18" charset="2"/>
              <a:buNone/>
              <a:defRPr/>
            </a:pPr>
            <a:r>
              <a:rPr kumimoji="1" lang="zh-TW" altLang="en-US" dirty="0">
                <a:latin typeface="Times New Roman" pitchFamily="18" charset="0"/>
                <a:ea typeface="標楷體" pitchFamily="65" charset="-120"/>
                <a:cs typeface="Times New Roman" pitchFamily="18" charset="0"/>
              </a:rPr>
              <a:t>設定名稱為 </a:t>
            </a:r>
            <a:r>
              <a:rPr kumimoji="1" lang="en-US" altLang="zh-TW" dirty="0">
                <a:latin typeface="Times New Roman" pitchFamily="18" charset="0"/>
                <a:ea typeface="標楷體" pitchFamily="65" charset="-120"/>
                <a:cs typeface="Times New Roman" pitchFamily="18" charset="0"/>
              </a:rPr>
              <a:t>B, </a:t>
            </a:r>
            <a:r>
              <a:rPr kumimoji="1" lang="zh-TW" altLang="en-US" dirty="0">
                <a:latin typeface="Times New Roman" pitchFamily="18" charset="0"/>
                <a:ea typeface="標楷體" pitchFamily="65" charset="-120"/>
                <a:cs typeface="Times New Roman" pitchFamily="18" charset="0"/>
              </a:rPr>
              <a:t>其值為 </a:t>
            </a:r>
            <a:r>
              <a:rPr kumimoji="1" lang="en-US" altLang="zh-TW" dirty="0">
                <a:latin typeface="Times New Roman" pitchFamily="18" charset="0"/>
                <a:ea typeface="標楷體" pitchFamily="65" charset="-120"/>
                <a:cs typeface="Times New Roman" pitchFamily="18" charset="0"/>
              </a:rPr>
              <a:t>20, </a:t>
            </a:r>
            <a:r>
              <a:rPr kumimoji="1" lang="zh-TW" altLang="en-US" dirty="0">
                <a:latin typeface="Times New Roman" pitchFamily="18" charset="0"/>
                <a:ea typeface="標楷體" pitchFamily="65" charset="-120"/>
                <a:cs typeface="Times New Roman" pitchFamily="18" charset="0"/>
              </a:rPr>
              <a:t>有效時間為一個小時。</a:t>
            </a:r>
          </a:p>
          <a:p>
            <a:pPr eaLnBrk="1" hangingPunct="1">
              <a:spcAft>
                <a:spcPts val="600"/>
              </a:spcAft>
              <a:defRPr/>
            </a:pPr>
            <a:r>
              <a:rPr kumimoji="1" lang="en-US" altLang="zh-TW" sz="2800" b="1" dirty="0" err="1">
                <a:latin typeface="Times New Roman" pitchFamily="18" charset="0"/>
                <a:ea typeface="標楷體" pitchFamily="65" charset="-120"/>
                <a:cs typeface="Times New Roman" pitchFamily="18" charset="0"/>
              </a:rPr>
              <a:t>setcookie</a:t>
            </a:r>
            <a:r>
              <a:rPr kumimoji="1" lang="en-US" altLang="zh-TW" sz="2800" b="1" dirty="0">
                <a:latin typeface="Times New Roman" pitchFamily="18" charset="0"/>
                <a:ea typeface="標楷體" pitchFamily="65" charset="-120"/>
                <a:cs typeface="Times New Roman" pitchFamily="18" charset="0"/>
              </a:rPr>
              <a:t> ("C", "Hello",</a:t>
            </a:r>
            <a:r>
              <a:rPr kumimoji="1" lang="zh-TW" altLang="en-US" sz="2800" b="1" dirty="0">
                <a:latin typeface="Times New Roman" pitchFamily="18" charset="0"/>
                <a:ea typeface="標楷體" pitchFamily="65" charset="-120"/>
                <a:cs typeface="Times New Roman" pitchFamily="18" charset="0"/>
              </a:rPr>
              <a:t> </a:t>
            </a:r>
            <a:r>
              <a:rPr kumimoji="1" lang="en-US" altLang="zh-TW" sz="2800" b="1" dirty="0">
                <a:latin typeface="Times New Roman" pitchFamily="18" charset="0"/>
                <a:ea typeface="標楷體" pitchFamily="65" charset="-120"/>
                <a:cs typeface="Times New Roman" pitchFamily="18" charset="0"/>
              </a:rPr>
              <a:t>time()+7200, "./test/", ".</a:t>
            </a:r>
            <a:r>
              <a:rPr kumimoji="1" lang="en-US" altLang="zh-TW" sz="2800" b="1" dirty="0" err="1">
                <a:latin typeface="Times New Roman" pitchFamily="18" charset="0"/>
                <a:ea typeface="標楷體" pitchFamily="65" charset="-120"/>
                <a:cs typeface="Times New Roman" pitchFamily="18" charset="0"/>
              </a:rPr>
              <a:t>abc.def.tw</a:t>
            </a:r>
            <a:r>
              <a:rPr kumimoji="1" lang="en-US" altLang="zh-TW" sz="2800" b="1" dirty="0">
                <a:latin typeface="Times New Roman" pitchFamily="18" charset="0"/>
                <a:ea typeface="標楷體" pitchFamily="65" charset="-120"/>
                <a:cs typeface="Times New Roman" pitchFamily="18" charset="0"/>
              </a:rPr>
              <a:t>", 1);</a:t>
            </a:r>
          </a:p>
          <a:p>
            <a:pPr marL="625475" lvl="2" indent="0" eaLnBrk="1" hangingPunct="1">
              <a:spcAft>
                <a:spcPts val="600"/>
              </a:spcAft>
              <a:buFont typeface="Wingdings 2" pitchFamily="18" charset="2"/>
              <a:buNone/>
              <a:defRPr/>
            </a:pPr>
            <a:r>
              <a:rPr kumimoji="1" lang="zh-TW" altLang="en-US" dirty="0">
                <a:latin typeface="Times New Roman" pitchFamily="18" charset="0"/>
                <a:ea typeface="標楷體" pitchFamily="65" charset="-120"/>
                <a:cs typeface="Times New Roman" pitchFamily="18" charset="0"/>
              </a:rPr>
              <a:t>設定有效時間二小時名稱為 </a:t>
            </a:r>
            <a:r>
              <a:rPr kumimoji="1" lang="en-US" altLang="zh-TW" dirty="0">
                <a:latin typeface="Times New Roman" pitchFamily="18" charset="0"/>
                <a:ea typeface="標楷體" pitchFamily="65" charset="-120"/>
                <a:cs typeface="Times New Roman" pitchFamily="18" charset="0"/>
              </a:rPr>
              <a:t>C </a:t>
            </a:r>
            <a:r>
              <a:rPr kumimoji="1" lang="zh-TW" altLang="en-US" dirty="0">
                <a:latin typeface="Times New Roman" pitchFamily="18" charset="0"/>
                <a:ea typeface="標楷體" pitchFamily="65" charset="-120"/>
                <a:cs typeface="Times New Roman" pitchFamily="18" charset="0"/>
              </a:rPr>
              <a:t>的 </a:t>
            </a:r>
            <a:r>
              <a:rPr kumimoji="1" lang="en-US" altLang="zh-TW" dirty="0">
                <a:latin typeface="Times New Roman" pitchFamily="18" charset="0"/>
                <a:ea typeface="標楷體" pitchFamily="65" charset="-120"/>
                <a:cs typeface="Times New Roman" pitchFamily="18" charset="0"/>
              </a:rPr>
              <a:t>Cookie, </a:t>
            </a:r>
            <a:r>
              <a:rPr kumimoji="1" lang="zh-TW" altLang="en-US" dirty="0">
                <a:latin typeface="Times New Roman" pitchFamily="18" charset="0"/>
                <a:ea typeface="標楷體" pitchFamily="65" charset="-120"/>
                <a:cs typeface="Times New Roman" pitchFamily="18" charset="0"/>
              </a:rPr>
              <a:t>存放於路徑 </a:t>
            </a:r>
            <a:r>
              <a:rPr kumimoji="1" lang="en-US" altLang="zh-TW" dirty="0">
                <a:latin typeface="Times New Roman" pitchFamily="18" charset="0"/>
                <a:ea typeface="標楷體" pitchFamily="65" charset="-120"/>
                <a:cs typeface="Times New Roman" pitchFamily="18" charset="0"/>
              </a:rPr>
              <a:t>./test/</a:t>
            </a:r>
            <a:r>
              <a:rPr kumimoji="1" lang="zh-TW" altLang="en-US" dirty="0">
                <a:latin typeface="Times New Roman" pitchFamily="18" charset="0"/>
                <a:ea typeface="標楷體" pitchFamily="65" charset="-120"/>
                <a:cs typeface="Times New Roman" pitchFamily="18" charset="0"/>
              </a:rPr>
              <a:t>下</a:t>
            </a:r>
            <a:r>
              <a:rPr kumimoji="1" lang="en-US" altLang="zh-TW" dirty="0">
                <a:latin typeface="Times New Roman" pitchFamily="18" charset="0"/>
                <a:ea typeface="標楷體" pitchFamily="65" charset="-120"/>
                <a:cs typeface="Times New Roman" pitchFamily="18" charset="0"/>
              </a:rPr>
              <a:t>, </a:t>
            </a:r>
            <a:r>
              <a:rPr kumimoji="1" lang="zh-TW" altLang="en-US" dirty="0">
                <a:latin typeface="Times New Roman" pitchFamily="18" charset="0"/>
                <a:ea typeface="標楷體" pitchFamily="65" charset="-120"/>
                <a:cs typeface="Times New Roman" pitchFamily="18" charset="0"/>
              </a:rPr>
              <a:t>領域為 </a:t>
            </a:r>
            <a:r>
              <a:rPr kumimoji="1" lang="en-US" altLang="zh-TW" dirty="0">
                <a:latin typeface="Times New Roman" pitchFamily="18" charset="0"/>
                <a:ea typeface="標楷體" pitchFamily="65" charset="-120"/>
                <a:cs typeface="Times New Roman" pitchFamily="18" charset="0"/>
              </a:rPr>
              <a:t>.</a:t>
            </a:r>
            <a:r>
              <a:rPr kumimoji="1" lang="en-US" altLang="zh-TW" dirty="0" err="1">
                <a:latin typeface="Times New Roman" pitchFamily="18" charset="0"/>
                <a:ea typeface="標楷體" pitchFamily="65" charset="-120"/>
                <a:cs typeface="Times New Roman" pitchFamily="18" charset="0"/>
              </a:rPr>
              <a:t>abc.def.tw</a:t>
            </a:r>
            <a:r>
              <a:rPr kumimoji="1" lang="en-US" altLang="zh-TW" dirty="0">
                <a:latin typeface="Times New Roman" pitchFamily="18" charset="0"/>
                <a:ea typeface="標楷體" pitchFamily="65" charset="-120"/>
                <a:cs typeface="Times New Roman" pitchFamily="18" charset="0"/>
              </a:rPr>
              <a:t>,</a:t>
            </a:r>
            <a:r>
              <a:rPr kumimoji="1" lang="zh-TW" altLang="en-US" dirty="0">
                <a:latin typeface="Times New Roman" pitchFamily="18" charset="0"/>
                <a:ea typeface="標楷體" pitchFamily="65" charset="-120"/>
                <a:cs typeface="Times New Roman" pitchFamily="18" charset="0"/>
              </a:rPr>
              <a:t>並必須使用安全連線。</a:t>
            </a:r>
            <a:endParaRPr kumimoji="1" lang="zh-TW" altLang="en-US" sz="3200" dirty="0">
              <a:latin typeface="Times New Roman" pitchFamily="18" charset="0"/>
              <a:ea typeface="標楷體" pitchFamily="65" charset="-120"/>
              <a:cs typeface="Times New Roman" pitchFamily="18" charset="0"/>
            </a:endParaRPr>
          </a:p>
        </p:txBody>
      </p:sp>
      <p:sp>
        <p:nvSpPr>
          <p:cNvPr id="17412" name="投影片編號版面配置區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fld id="{CE75C89E-7CF6-455F-B17B-8D6CEEAF0813}" type="slidenum">
              <a:rPr kumimoji="0" lang="zh-TW" altLang="en-US">
                <a:latin typeface="Gill Sans MT" pitchFamily="34" charset="0"/>
                <a:ea typeface="微軟正黑體" pitchFamily="34" charset="-120"/>
              </a:rPr>
              <a:pPr/>
              <a:t>9</a:t>
            </a:fld>
            <a:endParaRPr kumimoji="0" lang="zh-TW" altLang="en-US">
              <a:latin typeface="Gill Sans MT" pitchFamily="34" charset="0"/>
              <a:ea typeface="微軟正黑體" pitchFamily="34" charset="-12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9980</TotalTime>
  <Words>3141</Words>
  <Application>Microsoft Office PowerPoint</Application>
  <PresentationFormat>如螢幕大小 (4:3)</PresentationFormat>
  <Paragraphs>404</Paragraphs>
  <Slides>32</Slides>
  <Notes>4</Notes>
  <HiddenSlides>0</HiddenSlides>
  <MMClips>0</MMClips>
  <ScaleCrop>false</ScaleCrop>
  <HeadingPairs>
    <vt:vector size="6" baseType="variant">
      <vt:variant>
        <vt:lpstr>使用字型</vt:lpstr>
      </vt:variant>
      <vt:variant>
        <vt:i4>10</vt:i4>
      </vt:variant>
      <vt:variant>
        <vt:lpstr>佈景主題</vt:lpstr>
      </vt:variant>
      <vt:variant>
        <vt:i4>1</vt:i4>
      </vt:variant>
      <vt:variant>
        <vt:lpstr>投影片標題</vt:lpstr>
      </vt:variant>
      <vt:variant>
        <vt:i4>32</vt:i4>
      </vt:variant>
    </vt:vector>
  </HeadingPairs>
  <TitlesOfParts>
    <vt:vector size="43" baseType="lpstr">
      <vt:lpstr>微軟正黑體</vt:lpstr>
      <vt:lpstr>新細明體</vt:lpstr>
      <vt:lpstr>標楷體</vt:lpstr>
      <vt:lpstr>Arial</vt:lpstr>
      <vt:lpstr>Calibri</vt:lpstr>
      <vt:lpstr>Gill Sans MT</vt:lpstr>
      <vt:lpstr>Times New Roman</vt:lpstr>
      <vt:lpstr>Verdana</vt:lpstr>
      <vt:lpstr>Wingdings</vt:lpstr>
      <vt:lpstr>Wingdings 2</vt:lpstr>
      <vt:lpstr>夏至</vt:lpstr>
      <vt:lpstr>Cookie和 Session</vt:lpstr>
      <vt:lpstr>關於 Cookie 與 Session</vt:lpstr>
      <vt:lpstr>為什麼要使用 Cookie 與 Session？</vt:lpstr>
      <vt:lpstr>Cookie 簡介</vt:lpstr>
      <vt:lpstr>Chrome 設定</vt:lpstr>
      <vt:lpstr>PowerPoint 簡報</vt:lpstr>
      <vt:lpstr>存取Cookie</vt:lpstr>
      <vt:lpstr>存取Cookie</vt:lpstr>
      <vt:lpstr>設定Cookie 範例 </vt:lpstr>
      <vt:lpstr>取出cookie</vt:lpstr>
      <vt:lpstr>Cookie 範例</vt:lpstr>
      <vt:lpstr>PowerPoint 簡報</vt:lpstr>
      <vt:lpstr>Cookie有效時間</vt:lpstr>
      <vt:lpstr>Cookie有效時間</vt:lpstr>
      <vt:lpstr>Cookie有效時間</vt:lpstr>
      <vt:lpstr>刪除cookie</vt:lpstr>
      <vt:lpstr>Session</vt:lpstr>
      <vt:lpstr>啟動Session</vt:lpstr>
      <vt:lpstr>存取Session</vt:lpstr>
      <vt:lpstr>PowerPoint 簡報</vt:lpstr>
      <vt:lpstr>Session id 傳遞</vt:lpstr>
      <vt:lpstr>Session id 傳遞範例 </vt:lpstr>
      <vt:lpstr>取消註冊session 變數*</vt:lpstr>
      <vt:lpstr>PowerPoint 簡報</vt:lpstr>
      <vt:lpstr>PowerPoint 簡報</vt:lpstr>
      <vt:lpstr>PowerPoint 簡報</vt:lpstr>
      <vt:lpstr>PowerPoint 簡報</vt:lpstr>
      <vt:lpstr>PowerPoint 簡報</vt:lpstr>
      <vt:lpstr>使用session檢查是否已登入</vt:lpstr>
      <vt:lpstr>PowerPoint 簡報</vt:lpstr>
      <vt:lpstr>session 函數</vt:lpstr>
      <vt:lpstr>session 函數</vt:lpstr>
    </vt:vector>
  </TitlesOfParts>
  <Company>NCTU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PHP 5 入門基礎</dc:title>
  <dc:creator>USER</dc:creator>
  <cp:lastModifiedBy>Yen-Cheng Chen</cp:lastModifiedBy>
  <cp:revision>85</cp:revision>
  <dcterms:created xsi:type="dcterms:W3CDTF">2009-02-13T07:40:10Z</dcterms:created>
  <dcterms:modified xsi:type="dcterms:W3CDTF">2022-05-23T02:58:44Z</dcterms:modified>
</cp:coreProperties>
</file>