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75" r:id="rId9"/>
    <p:sldId id="264" r:id="rId10"/>
    <p:sldId id="265" r:id="rId11"/>
    <p:sldId id="268" r:id="rId12"/>
    <p:sldId id="266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985E2-F107-4761-ABB1-A9B1062037AD}" type="datetimeFigureOut">
              <a:rPr lang="zh-TW" altLang="en-US" smtClean="0"/>
              <a:t>2022/5/31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1C5E2-D853-4A5F-875C-B4A6CB7F28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5968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1C5E2-D853-4A5F-875C-B4A6CB7F2846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742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1C5E2-D853-4A5F-875C-B4A6CB7F2846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2826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1C5E2-D853-4A5F-875C-B4A6CB7F2846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3917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9E46-75C1-4237-8156-C51AB131687B}" type="datetimeFigureOut">
              <a:rPr lang="zh-TW" altLang="en-US" smtClean="0"/>
              <a:t>2022/5/31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466E-437E-4177-BA98-9786B899B39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9E46-75C1-4237-8156-C51AB131687B}" type="datetimeFigureOut">
              <a:rPr lang="zh-TW" altLang="en-US" smtClean="0"/>
              <a:t>2022/5/31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466E-437E-4177-BA98-9786B899B39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9E46-75C1-4237-8156-C51AB131687B}" type="datetimeFigureOut">
              <a:rPr lang="zh-TW" altLang="en-US" smtClean="0"/>
              <a:t>2022/5/31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466E-437E-4177-BA98-9786B899B39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9E46-75C1-4237-8156-C51AB131687B}" type="datetimeFigureOut">
              <a:rPr lang="zh-TW" altLang="en-US" smtClean="0"/>
              <a:t>2022/5/31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466E-437E-4177-BA98-9786B899B39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9E46-75C1-4237-8156-C51AB131687B}" type="datetimeFigureOut">
              <a:rPr lang="zh-TW" altLang="en-US" smtClean="0"/>
              <a:t>2022/5/31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466E-437E-4177-BA98-9786B899B39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9E46-75C1-4237-8156-C51AB131687B}" type="datetimeFigureOut">
              <a:rPr lang="zh-TW" altLang="en-US" smtClean="0"/>
              <a:t>2022/5/31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466E-437E-4177-BA98-9786B899B39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9E46-75C1-4237-8156-C51AB131687B}" type="datetimeFigureOut">
              <a:rPr lang="zh-TW" altLang="en-US" smtClean="0"/>
              <a:t>2022/5/31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466E-437E-4177-BA98-9786B899B39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9E46-75C1-4237-8156-C51AB131687B}" type="datetimeFigureOut">
              <a:rPr lang="zh-TW" altLang="en-US" smtClean="0"/>
              <a:t>2022/5/31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466E-437E-4177-BA98-9786B899B39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9E46-75C1-4237-8156-C51AB131687B}" type="datetimeFigureOut">
              <a:rPr lang="zh-TW" altLang="en-US" smtClean="0"/>
              <a:t>2022/5/31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466E-437E-4177-BA98-9786B899B39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9E46-75C1-4237-8156-C51AB131687B}" type="datetimeFigureOut">
              <a:rPr lang="zh-TW" altLang="en-US" smtClean="0"/>
              <a:t>2022/5/31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466E-437E-4177-BA98-9786B899B39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9E46-75C1-4237-8156-C51AB131687B}" type="datetimeFigureOut">
              <a:rPr lang="zh-TW" altLang="en-US" smtClean="0"/>
              <a:t>2022/5/31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466E-437E-4177-BA98-9786B899B397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/>
              <a:t>按一下圖示以新增圖片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3819E46-75C1-4237-8156-C51AB131687B}" type="datetimeFigureOut">
              <a:rPr lang="zh-TW" altLang="en-US" smtClean="0"/>
              <a:t>2022/5/31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B47466E-437E-4177-BA98-9786B899B39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httpd.apache.org/docs/2.4/en/howto/auth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httpd.apache.org/docs/2.4/mod/mod_authz_core.html#requir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httpd.apache.org/docs/2.4/mod/core.html#option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XAMPP</a:t>
            </a:r>
            <a:r>
              <a:rPr lang="zh-TW" altLang="en-US" dirty="0"/>
              <a:t>設定 </a:t>
            </a:r>
            <a:r>
              <a:rPr lang="en-US" altLang="zh-TW" dirty="0"/>
              <a:t>- Apache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0936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.</a:t>
            </a:r>
            <a:r>
              <a:rPr lang="en-US" altLang="zh-TW" b="1" dirty="0" err="1"/>
              <a:t>htaccess</a:t>
            </a:r>
            <a:r>
              <a:rPr lang="en-US" altLang="zh-TW" b="1" dirty="0"/>
              <a:t> Example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Options Indexes</a:t>
            </a:r>
          </a:p>
          <a:p>
            <a:pPr marL="0" indent="0">
              <a:buNone/>
            </a:pPr>
            <a:r>
              <a:rPr lang="en-US" altLang="zh-TW" dirty="0" err="1"/>
              <a:t>AuthType</a:t>
            </a:r>
            <a:r>
              <a:rPr lang="en-US" altLang="zh-TW" dirty="0"/>
              <a:t> Basic</a:t>
            </a:r>
          </a:p>
          <a:p>
            <a:pPr marL="0" indent="0">
              <a:buNone/>
            </a:pPr>
            <a:r>
              <a:rPr lang="en-US" altLang="zh-TW" dirty="0" err="1"/>
              <a:t>AuthName</a:t>
            </a:r>
            <a:r>
              <a:rPr lang="en-US" altLang="zh-TW" dirty="0"/>
              <a:t> "</a:t>
            </a:r>
            <a:r>
              <a:rPr lang="en-US" altLang="zh-TW" dirty="0" err="1"/>
              <a:t>YCChen's</a:t>
            </a:r>
            <a:r>
              <a:rPr lang="en-US" altLang="zh-TW" dirty="0"/>
              <a:t> Restricted Files"</a:t>
            </a:r>
          </a:p>
          <a:p>
            <a:pPr marL="0" indent="0">
              <a:buNone/>
            </a:pPr>
            <a:r>
              <a:rPr lang="en-US" altLang="zh-TW" dirty="0" err="1"/>
              <a:t>AuthUserFile</a:t>
            </a:r>
            <a:r>
              <a:rPr lang="en-US" altLang="zh-TW" dirty="0"/>
              <a:t> C:/xampp/.htpasswd</a:t>
            </a:r>
          </a:p>
          <a:p>
            <a:pPr marL="0" indent="0">
              <a:buNone/>
            </a:pPr>
            <a:r>
              <a:rPr lang="en-US" altLang="zh-TW" dirty="0"/>
              <a:t>Require user </a:t>
            </a:r>
            <a:r>
              <a:rPr lang="en-US" altLang="zh-TW" dirty="0" err="1"/>
              <a:t>ycchen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976554" y="5189884"/>
            <a:ext cx="74118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hlinkClick r:id="rId2"/>
              </a:rPr>
              <a:t>http://httpd.apache.org/docs/2.4/en/howto/auth.html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35416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43" y="1772816"/>
            <a:ext cx="8382181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980728"/>
            <a:ext cx="4248472" cy="2769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588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使用</a:t>
            </a:r>
            <a:r>
              <a:rPr lang="en-US" altLang="zh-TW" dirty="0" err="1"/>
              <a:t>htpasswd</a:t>
            </a:r>
            <a:r>
              <a:rPr lang="zh-TW" altLang="en-US" dirty="0"/>
              <a:t>產生密碼檔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48766" y="1700808"/>
            <a:ext cx="8315722" cy="4051437"/>
          </a:xfrm>
        </p:spPr>
        <p:txBody>
          <a:bodyPr/>
          <a:lstStyle/>
          <a:p>
            <a:r>
              <a:rPr lang="en-US" altLang="zh-TW" dirty="0"/>
              <a:t>C:\xampp\apache\bin</a:t>
            </a:r>
          </a:p>
          <a:p>
            <a:r>
              <a:rPr lang="en-US" altLang="zh-TW" dirty="0" err="1"/>
              <a:t>htpasswd</a:t>
            </a:r>
            <a:r>
              <a:rPr lang="en-US" altLang="zh-TW" dirty="0"/>
              <a:t> –c </a:t>
            </a:r>
            <a:r>
              <a:rPr lang="zh-TW" altLang="en-US" b="1" i="1" dirty="0"/>
              <a:t>路徑</a:t>
            </a:r>
            <a:r>
              <a:rPr lang="en-US" altLang="zh-TW" b="1" i="1" dirty="0"/>
              <a:t>/</a:t>
            </a:r>
            <a:r>
              <a:rPr lang="zh-TW" altLang="en-US" b="1" i="1" dirty="0"/>
              <a:t>密碼檔名 使用者名稱</a:t>
            </a:r>
            <a:endParaRPr lang="en-US" altLang="zh-TW" b="1" i="1" dirty="0"/>
          </a:p>
          <a:p>
            <a:pPr marL="0" indent="0">
              <a:buNone/>
            </a:pPr>
            <a:r>
              <a:rPr lang="en-US" altLang="zh-TW" dirty="0" err="1"/>
              <a:t>htpasswd</a:t>
            </a:r>
            <a:r>
              <a:rPr lang="en-US" altLang="zh-TW" dirty="0"/>
              <a:t> –c C:\xampp\.htpasswd </a:t>
            </a:r>
            <a:r>
              <a:rPr lang="en-US" altLang="zh-TW" dirty="0" err="1"/>
              <a:t>ycchen</a:t>
            </a:r>
            <a:endParaRPr lang="zh-TW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165"/>
          <a:stretch/>
        </p:blipFill>
        <p:spPr bwMode="auto">
          <a:xfrm>
            <a:off x="467544" y="3645024"/>
            <a:ext cx="7994005" cy="2433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0804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655361"/>
            <a:ext cx="7125113" cy="924475"/>
          </a:xfrm>
        </p:spPr>
        <p:txBody>
          <a:bodyPr/>
          <a:lstStyle/>
          <a:p>
            <a:r>
              <a:rPr lang="en-US" altLang="zh-TW" dirty="0"/>
              <a:t>Alias (</a:t>
            </a:r>
            <a:r>
              <a:rPr lang="zh-TW" altLang="en-US" dirty="0"/>
              <a:t>別名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702201"/>
            <a:ext cx="8568952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dirty="0"/>
              <a:t>&lt;</a:t>
            </a:r>
            <a:r>
              <a:rPr lang="en-US" altLang="zh-TW" sz="2400" dirty="0" err="1"/>
              <a:t>IfModule</a:t>
            </a:r>
            <a:r>
              <a:rPr lang="en-US" altLang="zh-TW" sz="2400" dirty="0"/>
              <a:t> </a:t>
            </a:r>
            <a:r>
              <a:rPr lang="en-US" altLang="zh-TW" sz="2400" dirty="0" err="1"/>
              <a:t>alias_module</a:t>
            </a:r>
            <a:r>
              <a:rPr lang="en-US" altLang="zh-TW" sz="2400" dirty="0"/>
              <a:t>&gt;</a:t>
            </a:r>
          </a:p>
          <a:p>
            <a:pPr marL="0" indent="0">
              <a:buNone/>
            </a:pPr>
            <a:r>
              <a:rPr lang="pt-BR" altLang="zh-TW" sz="2400" dirty="0"/>
              <a:t># </a:t>
            </a:r>
            <a:r>
              <a:rPr lang="zh-TW" altLang="en-US" sz="2400" dirty="0"/>
              <a:t>設定資料夾別名</a:t>
            </a:r>
            <a:endParaRPr lang="pt-BR" altLang="zh-TW" sz="2400" dirty="0"/>
          </a:p>
          <a:p>
            <a:pPr marL="0" indent="0">
              <a:buNone/>
            </a:pPr>
            <a:r>
              <a:rPr lang="pt-BR" altLang="zh-TW" sz="2400" dirty="0"/>
              <a:t>Alias </a:t>
            </a:r>
            <a:r>
              <a:rPr lang="pt-BR" altLang="zh-TW" sz="2400" b="1" dirty="0">
                <a:solidFill>
                  <a:srgbClr val="002060"/>
                </a:solidFill>
              </a:rPr>
              <a:t>/php</a:t>
            </a:r>
            <a:r>
              <a:rPr lang="pt-BR" altLang="zh-TW" sz="2400" dirty="0"/>
              <a:t> "D:/course/www/php"</a:t>
            </a:r>
          </a:p>
          <a:p>
            <a:pPr marL="0" indent="0">
              <a:buNone/>
            </a:pPr>
            <a:r>
              <a:rPr lang="pt-BR" altLang="zh-TW" sz="2400" dirty="0"/>
              <a:t>#</a:t>
            </a:r>
            <a:r>
              <a:rPr lang="zh-TW" altLang="en-US" sz="2400" dirty="0"/>
              <a:t>設定網址別名</a:t>
            </a:r>
            <a:endParaRPr lang="pt-BR" altLang="zh-TW" sz="2400" dirty="0"/>
          </a:p>
          <a:p>
            <a:pPr marL="0" indent="0">
              <a:buNone/>
            </a:pPr>
            <a:r>
              <a:rPr lang="pt-BR" altLang="zh-TW" sz="2400" dirty="0"/>
              <a:t>Alias </a:t>
            </a:r>
            <a:r>
              <a:rPr lang="pt-BR" altLang="zh-TW" sz="2400" b="1" dirty="0">
                <a:solidFill>
                  <a:srgbClr val="002060"/>
                </a:solidFill>
              </a:rPr>
              <a:t>/class</a:t>
            </a:r>
            <a:r>
              <a:rPr lang="pt-BR" altLang="zh-TW" sz="2400" dirty="0"/>
              <a:t> "D:/course/www/php/class/data.php"</a:t>
            </a:r>
          </a:p>
          <a:p>
            <a:pPr marL="0" indent="0">
              <a:buNone/>
            </a:pPr>
            <a:r>
              <a:rPr lang="en-US" altLang="zh-TW" sz="2400" dirty="0"/>
              <a:t>&lt;/</a:t>
            </a:r>
            <a:r>
              <a:rPr lang="en-US" altLang="zh-TW" sz="2400" dirty="0" err="1"/>
              <a:t>IfModule</a:t>
            </a:r>
            <a:r>
              <a:rPr lang="en-US" altLang="zh-TW" sz="2400" dirty="0"/>
              <a:t>&gt;</a:t>
            </a:r>
            <a:endParaRPr lang="zh-TW" altLang="en-US" sz="24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2123728" y="4869160"/>
            <a:ext cx="458894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dirty="0">
                <a:solidFill>
                  <a:schemeClr val="accent4">
                    <a:lumMod val="75000"/>
                  </a:schemeClr>
                </a:solidFill>
              </a:rPr>
              <a:t>http://localhost/php/hw.php</a:t>
            </a:r>
          </a:p>
          <a:p>
            <a:pPr>
              <a:lnSpc>
                <a:spcPct val="150000"/>
              </a:lnSpc>
            </a:pPr>
            <a:r>
              <a:rPr lang="en-US" altLang="zh-TW" sz="2400" dirty="0">
                <a:solidFill>
                  <a:schemeClr val="accent4">
                    <a:lumMod val="75000"/>
                  </a:schemeClr>
                </a:solidFill>
              </a:rPr>
              <a:t>http://localhost/php/ex1/</a:t>
            </a:r>
          </a:p>
          <a:p>
            <a:pPr>
              <a:lnSpc>
                <a:spcPct val="150000"/>
              </a:lnSpc>
            </a:pPr>
            <a:r>
              <a:rPr lang="en-US" altLang="zh-TW" sz="2400" dirty="0">
                <a:solidFill>
                  <a:schemeClr val="accent4">
                    <a:lumMod val="75000"/>
                  </a:schemeClr>
                </a:solidFill>
              </a:rPr>
              <a:t>http://localhost/class</a:t>
            </a:r>
            <a:endParaRPr lang="zh-TW" alt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460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125113" cy="924475"/>
          </a:xfrm>
        </p:spPr>
        <p:txBody>
          <a:bodyPr/>
          <a:lstStyle/>
          <a:p>
            <a:r>
              <a:rPr lang="zh-TW" altLang="en-US" dirty="0"/>
              <a:t>為有設別名之資料夾設定組態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1473155"/>
            <a:ext cx="7776864" cy="51406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altLang="zh-TW" sz="3100" dirty="0"/>
              <a:t>Alias </a:t>
            </a:r>
            <a:r>
              <a:rPr lang="pt-BR" altLang="zh-TW" sz="3100" b="1" dirty="0">
                <a:solidFill>
                  <a:srgbClr val="002060"/>
                </a:solidFill>
              </a:rPr>
              <a:t>/php</a:t>
            </a:r>
            <a:r>
              <a:rPr lang="pt-BR" altLang="zh-TW" sz="3100" dirty="0"/>
              <a:t> "D:/course/www/php"</a:t>
            </a:r>
          </a:p>
          <a:p>
            <a:pPr marL="0" indent="0">
              <a:buNone/>
            </a:pPr>
            <a:endParaRPr lang="pt-BR" altLang="zh-TW" sz="1100" dirty="0"/>
          </a:p>
          <a:p>
            <a:pPr marL="0" indent="0">
              <a:buNone/>
            </a:pPr>
            <a:r>
              <a:rPr lang="en-US" altLang="zh-TW" b="1" dirty="0"/>
              <a:t>&lt;Directory "D:/course/www/php"&gt;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AllowOverride</a:t>
            </a:r>
            <a:r>
              <a:rPr lang="en-US" altLang="zh-TW" dirty="0"/>
              <a:t> None</a:t>
            </a:r>
          </a:p>
          <a:p>
            <a:pPr marL="0" indent="0">
              <a:buNone/>
            </a:pPr>
            <a:r>
              <a:rPr lang="en-US" altLang="zh-TW" dirty="0"/>
              <a:t>    Options </a:t>
            </a:r>
            <a:r>
              <a:rPr lang="en-US" altLang="zh-TW" dirty="0" err="1"/>
              <a:t>FollowSymLinks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  Order </a:t>
            </a:r>
            <a:r>
              <a:rPr lang="en-US" altLang="zh-TW" dirty="0" err="1"/>
              <a:t>allow,deny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  Allow from all</a:t>
            </a:r>
          </a:p>
          <a:p>
            <a:pPr marL="0" indent="0">
              <a:buNone/>
            </a:pPr>
            <a:r>
              <a:rPr lang="en-US" altLang="zh-TW" dirty="0"/>
              <a:t>#</a:t>
            </a:r>
            <a:r>
              <a:rPr lang="en-US" altLang="zh-TW" dirty="0" err="1"/>
              <a:t>AuthType</a:t>
            </a:r>
            <a:r>
              <a:rPr lang="en-US" altLang="zh-TW" dirty="0"/>
              <a:t> Basic</a:t>
            </a:r>
          </a:p>
          <a:p>
            <a:pPr marL="0" indent="0">
              <a:buNone/>
            </a:pPr>
            <a:r>
              <a:rPr lang="en-US" altLang="zh-TW" dirty="0"/>
              <a:t>#</a:t>
            </a:r>
            <a:r>
              <a:rPr lang="en-US" altLang="zh-TW" dirty="0" err="1"/>
              <a:t>AuthName</a:t>
            </a:r>
            <a:r>
              <a:rPr lang="en-US" altLang="zh-TW" dirty="0"/>
              <a:t> "Admin Only"</a:t>
            </a:r>
          </a:p>
          <a:p>
            <a:pPr marL="0" indent="0">
              <a:buNone/>
            </a:pPr>
            <a:r>
              <a:rPr lang="en-US" altLang="zh-TW" dirty="0"/>
              <a:t>#</a:t>
            </a:r>
            <a:r>
              <a:rPr lang="en-US" altLang="zh-TW" dirty="0" err="1"/>
              <a:t>AuthUserFile</a:t>
            </a:r>
            <a:r>
              <a:rPr lang="en-US" altLang="zh-TW" dirty="0"/>
              <a:t> C:/xampp/.htpasswd</a:t>
            </a:r>
          </a:p>
          <a:p>
            <a:pPr marL="0" indent="0">
              <a:buNone/>
            </a:pPr>
            <a:r>
              <a:rPr lang="en-US" altLang="zh-TW" dirty="0"/>
              <a:t>#Require user </a:t>
            </a:r>
            <a:r>
              <a:rPr lang="en-US" altLang="zh-TW" dirty="0" err="1"/>
              <a:t>ycchen</a:t>
            </a:r>
            <a:r>
              <a:rPr lang="en-US" altLang="zh-TW" dirty="0"/>
              <a:t> admin</a:t>
            </a:r>
          </a:p>
          <a:p>
            <a:pPr marL="0" indent="0">
              <a:buNone/>
            </a:pPr>
            <a:r>
              <a:rPr lang="en-US" altLang="zh-TW" b="1" dirty="0"/>
              <a:t>&lt;/Directory&gt;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2185195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125113" cy="924475"/>
          </a:xfrm>
        </p:spPr>
        <p:txBody>
          <a:bodyPr/>
          <a:lstStyle/>
          <a:p>
            <a:r>
              <a:rPr lang="zh-TW" altLang="en-US" dirty="0"/>
              <a:t>其他設定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2776"/>
            <a:ext cx="8101408" cy="46805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sz="2400" dirty="0"/>
              <a:t>&lt;</a:t>
            </a:r>
            <a:r>
              <a:rPr lang="en-US" altLang="zh-TW" sz="2400" dirty="0" err="1"/>
              <a:t>IfModule</a:t>
            </a:r>
            <a:r>
              <a:rPr lang="en-US" altLang="zh-TW" sz="2400" dirty="0"/>
              <a:t> </a:t>
            </a:r>
            <a:r>
              <a:rPr lang="en-US" altLang="zh-TW" sz="2400" dirty="0" err="1"/>
              <a:t>dir_module</a:t>
            </a:r>
            <a:r>
              <a:rPr lang="en-US" altLang="zh-TW" sz="2400" dirty="0"/>
              <a:t>&gt;</a:t>
            </a:r>
          </a:p>
          <a:p>
            <a:pPr marL="0" indent="0">
              <a:buNone/>
            </a:pPr>
            <a:r>
              <a:rPr lang="en-US" altLang="zh-TW" sz="2400" b="1" dirty="0" err="1"/>
              <a:t>DirectoryIndex</a:t>
            </a:r>
            <a:r>
              <a:rPr lang="en-US" altLang="zh-TW" sz="2400" dirty="0"/>
              <a:t> </a:t>
            </a:r>
            <a:r>
              <a:rPr lang="en-US" altLang="zh-TW" sz="2400" dirty="0" err="1"/>
              <a:t>index.php</a:t>
            </a:r>
            <a:r>
              <a:rPr lang="en-US" altLang="zh-TW" sz="2400" dirty="0"/>
              <a:t> index.pl index.html … </a:t>
            </a:r>
          </a:p>
          <a:p>
            <a:pPr marL="0" indent="0">
              <a:buNone/>
            </a:pPr>
            <a:r>
              <a:rPr lang="en-US" altLang="zh-TW" sz="2400" dirty="0"/>
              <a:t>&lt;/</a:t>
            </a:r>
            <a:r>
              <a:rPr lang="en-US" altLang="zh-TW" sz="2400" dirty="0" err="1"/>
              <a:t>IfModule</a:t>
            </a:r>
            <a:r>
              <a:rPr lang="en-US" altLang="zh-TW" sz="2400" dirty="0"/>
              <a:t>&gt;</a:t>
            </a:r>
          </a:p>
          <a:p>
            <a:pPr marL="0" indent="0">
              <a:buNone/>
            </a:pPr>
            <a:endParaRPr lang="en-US" altLang="zh-TW" sz="2400" dirty="0"/>
          </a:p>
          <a:p>
            <a:pPr marL="0" indent="0">
              <a:buNone/>
            </a:pPr>
            <a:r>
              <a:rPr lang="en-US" altLang="zh-TW" sz="2400" b="1" dirty="0"/>
              <a:t>Include</a:t>
            </a:r>
            <a:r>
              <a:rPr lang="en-US" altLang="zh-TW" sz="2400" dirty="0"/>
              <a:t> "</a:t>
            </a:r>
            <a:r>
              <a:rPr lang="en-US" altLang="zh-TW" sz="2400" dirty="0" err="1"/>
              <a:t>conf</a:t>
            </a:r>
            <a:r>
              <a:rPr lang="en-US" altLang="zh-TW" sz="2400" dirty="0"/>
              <a:t>/extra/</a:t>
            </a:r>
            <a:r>
              <a:rPr lang="en-US" altLang="zh-TW" sz="2400" dirty="0" err="1"/>
              <a:t>httpd-xampp.conf</a:t>
            </a:r>
            <a:r>
              <a:rPr lang="en-US" altLang="zh-TW" sz="2400" dirty="0"/>
              <a:t>"</a:t>
            </a:r>
          </a:p>
          <a:p>
            <a:pPr marL="0" indent="0">
              <a:buNone/>
            </a:pPr>
            <a:r>
              <a:rPr lang="en-US" altLang="zh-TW" sz="2400" dirty="0"/>
              <a:t># </a:t>
            </a:r>
            <a:r>
              <a:rPr lang="zh-TW" altLang="en-US" sz="2400" dirty="0"/>
              <a:t>注意一些組態設定在</a:t>
            </a:r>
            <a:r>
              <a:rPr lang="en-US" altLang="zh-TW" sz="2400" dirty="0"/>
              <a:t>C:\xampp\apache\conf\extra</a:t>
            </a:r>
          </a:p>
          <a:p>
            <a:pPr marL="0" indent="0">
              <a:buNone/>
            </a:pP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/>
              <a:t>&lt;Files private.html&gt;</a:t>
            </a:r>
          </a:p>
          <a:p>
            <a:pPr marL="0" indent="0">
              <a:buNone/>
            </a:pPr>
            <a:r>
              <a:rPr lang="en-US" altLang="zh-TW" sz="2400" dirty="0"/>
              <a:t> Order </a:t>
            </a:r>
            <a:r>
              <a:rPr lang="en-US" altLang="zh-TW" sz="2400" dirty="0" err="1"/>
              <a:t>allow,deny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/>
              <a:t> Deny from all</a:t>
            </a:r>
          </a:p>
          <a:p>
            <a:pPr marL="0" indent="0">
              <a:buNone/>
            </a:pPr>
            <a:r>
              <a:rPr lang="en-US" altLang="zh-TW" sz="2400" dirty="0"/>
              <a:t>&lt;/Files&gt;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47305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5113" cy="924475"/>
          </a:xfrm>
        </p:spPr>
        <p:txBody>
          <a:bodyPr/>
          <a:lstStyle/>
          <a:p>
            <a:r>
              <a:rPr lang="en-US" altLang="zh-TW" dirty="0"/>
              <a:t>php.ini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1268760"/>
            <a:ext cx="7125112" cy="4051437"/>
          </a:xfrm>
        </p:spPr>
        <p:txBody>
          <a:bodyPr/>
          <a:lstStyle/>
          <a:p>
            <a:r>
              <a:rPr lang="en-US" altLang="zh-TW" dirty="0"/>
              <a:t>C:\xampp\php\</a:t>
            </a:r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044" b="22086"/>
          <a:stretch/>
        </p:blipFill>
        <p:spPr bwMode="auto">
          <a:xfrm>
            <a:off x="1403648" y="2060848"/>
            <a:ext cx="6344708" cy="4230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5882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r>
              <a:rPr lang="zh-TW" altLang="en-US" dirty="0"/>
              <a:t>正式上線後，不應再顯示錯誤訊息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7038975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4541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827584" y="2996952"/>
            <a:ext cx="7200800" cy="280831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改使用</a:t>
            </a:r>
            <a:r>
              <a:rPr lang="en-US" altLang="zh-TW" dirty="0"/>
              <a:t>php.ini-production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899592" y="1844824"/>
            <a:ext cx="7125112" cy="4051437"/>
          </a:xfrm>
        </p:spPr>
        <p:txBody>
          <a:bodyPr>
            <a:normAutofit lnSpcReduction="10000"/>
          </a:bodyPr>
          <a:lstStyle/>
          <a:p>
            <a:r>
              <a:rPr lang="zh-TW" altLang="en-US" dirty="0"/>
              <a:t>將</a:t>
            </a:r>
            <a:r>
              <a:rPr lang="en-US" altLang="zh-TW" dirty="0"/>
              <a:t>php.ini-production</a:t>
            </a:r>
            <a:r>
              <a:rPr lang="zh-TW" altLang="en-US" dirty="0"/>
              <a:t>改名為</a:t>
            </a:r>
            <a:r>
              <a:rPr lang="en-US" altLang="zh-TW" dirty="0"/>
              <a:t>php.ini</a:t>
            </a:r>
            <a:br>
              <a:rPr lang="en-US" altLang="zh-TW" dirty="0"/>
            </a:br>
            <a:r>
              <a:rPr lang="zh-TW" altLang="en-US" dirty="0"/>
              <a:t>取代原</a:t>
            </a:r>
            <a:r>
              <a:rPr lang="en-US" altLang="zh-TW" dirty="0"/>
              <a:t>php.ini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 err="1"/>
              <a:t>error_reporting</a:t>
            </a:r>
            <a:r>
              <a:rPr lang="en-US" altLang="zh-TW" sz="1800" dirty="0"/>
              <a:t> = E_ALL &amp; ~E_DEPRECATED &amp; ~E_STRICT</a:t>
            </a:r>
          </a:p>
          <a:p>
            <a:pPr marL="0" indent="0">
              <a:buNone/>
            </a:pPr>
            <a:r>
              <a:rPr lang="en-US" altLang="zh-TW" sz="1800" dirty="0" err="1"/>
              <a:t>display_errors</a:t>
            </a:r>
            <a:r>
              <a:rPr lang="en-US" altLang="zh-TW" sz="1800" dirty="0"/>
              <a:t> = Off</a:t>
            </a:r>
          </a:p>
          <a:p>
            <a:pPr marL="0" indent="0">
              <a:buNone/>
            </a:pPr>
            <a:r>
              <a:rPr lang="en-US" altLang="zh-TW" sz="1800" dirty="0" err="1"/>
              <a:t>display_startup_errors</a:t>
            </a:r>
            <a:r>
              <a:rPr lang="en-US" altLang="zh-TW" sz="1800" dirty="0"/>
              <a:t> = Off</a:t>
            </a:r>
          </a:p>
          <a:p>
            <a:pPr marL="0" indent="0">
              <a:buNone/>
            </a:pPr>
            <a:r>
              <a:rPr lang="en-US" altLang="zh-TW" sz="1800" dirty="0" err="1"/>
              <a:t>log_errors</a:t>
            </a:r>
            <a:r>
              <a:rPr lang="en-US" altLang="zh-TW" sz="1800" dirty="0"/>
              <a:t> = On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/>
              <a:t>#</a:t>
            </a:r>
            <a:r>
              <a:rPr lang="zh-TW" altLang="en-US" sz="1800" dirty="0"/>
              <a:t> 或設定</a:t>
            </a:r>
            <a:r>
              <a:rPr lang="en-US" altLang="zh-TW" sz="1800" dirty="0"/>
              <a:t>:</a:t>
            </a:r>
            <a:r>
              <a:rPr lang="zh-TW" altLang="en-US" sz="1800" dirty="0"/>
              <a:t> </a:t>
            </a: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 err="1"/>
              <a:t>error_log</a:t>
            </a:r>
            <a:r>
              <a:rPr lang="en-US" altLang="zh-TW" sz="1800" dirty="0"/>
              <a:t>="\</a:t>
            </a:r>
            <a:r>
              <a:rPr lang="en-US" altLang="zh-TW" sz="1800" dirty="0" err="1"/>
              <a:t>xampp</a:t>
            </a:r>
            <a:r>
              <a:rPr lang="en-US" altLang="zh-TW" sz="1800" dirty="0"/>
              <a:t>\</a:t>
            </a:r>
            <a:r>
              <a:rPr lang="en-US" altLang="zh-TW" sz="1800" dirty="0" err="1"/>
              <a:t>php</a:t>
            </a:r>
            <a:r>
              <a:rPr lang="en-US" altLang="zh-TW" sz="1800" dirty="0"/>
              <a:t>\logs\</a:t>
            </a:r>
            <a:r>
              <a:rPr lang="en-US" altLang="zh-TW" sz="1800" dirty="0" err="1"/>
              <a:t>php_error_log</a:t>
            </a:r>
            <a:r>
              <a:rPr lang="en-US" altLang="zh-TW" sz="1800" dirty="0"/>
              <a:t>"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859666" y="4581128"/>
            <a:ext cx="55845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#</a:t>
            </a:r>
            <a:r>
              <a:rPr lang="zh-TW" altLang="en-US" dirty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rgbClr val="FF0000"/>
                </a:solidFill>
              </a:rPr>
              <a:t>errors </a:t>
            </a:r>
            <a:r>
              <a:rPr lang="zh-TW" altLang="en-US" dirty="0">
                <a:solidFill>
                  <a:srgbClr val="FF0000"/>
                </a:solidFill>
              </a:rPr>
              <a:t>存於 </a:t>
            </a:r>
            <a:r>
              <a:rPr lang="en-US" altLang="zh-TW" dirty="0">
                <a:solidFill>
                  <a:srgbClr val="FF0000"/>
                </a:solidFill>
              </a:rPr>
              <a:t>C:\xampp\apache\logs\error.log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348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88640"/>
            <a:ext cx="7125113" cy="924475"/>
          </a:xfrm>
        </p:spPr>
        <p:txBody>
          <a:bodyPr/>
          <a:lstStyle/>
          <a:p>
            <a:r>
              <a:rPr lang="en-US" altLang="zh-TW" dirty="0"/>
              <a:t>XAMPP</a:t>
            </a:r>
            <a:r>
              <a:rPr lang="zh-TW" altLang="en-US" dirty="0"/>
              <a:t>目錄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29600" cy="504031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kumimoji="0" lang="en-US" altLang="zh-TW" sz="3000" b="1" dirty="0"/>
              <a:t> C</a:t>
            </a:r>
            <a:r>
              <a:rPr lang="en-US" altLang="zh-TW" sz="3000" b="1" dirty="0"/>
              <a:t>:\xampp</a:t>
            </a:r>
          </a:p>
          <a:p>
            <a:pPr lvl="1">
              <a:lnSpc>
                <a:spcPct val="90000"/>
              </a:lnSpc>
            </a:pPr>
            <a:r>
              <a:rPr lang="zh-TW" altLang="en-US" sz="2600" dirty="0"/>
              <a:t>網站主目錄</a:t>
            </a:r>
          </a:p>
          <a:p>
            <a:pPr lvl="2">
              <a:lnSpc>
                <a:spcPct val="90000"/>
              </a:lnSpc>
            </a:pPr>
            <a:r>
              <a:rPr lang="en-US" altLang="zh-TW" sz="2200" dirty="0"/>
              <a:t>C:\xampp\htdocs</a:t>
            </a:r>
          </a:p>
          <a:p>
            <a:pPr lvl="1">
              <a:lnSpc>
                <a:spcPct val="90000"/>
              </a:lnSpc>
            </a:pPr>
            <a:r>
              <a:rPr lang="en-US" altLang="zh-TW" sz="2600" dirty="0"/>
              <a:t>Apache</a:t>
            </a:r>
            <a:r>
              <a:rPr lang="zh-TW" altLang="en-US" sz="2600" dirty="0"/>
              <a:t>組態檔</a:t>
            </a:r>
          </a:p>
          <a:p>
            <a:pPr lvl="2">
              <a:lnSpc>
                <a:spcPct val="90000"/>
              </a:lnSpc>
            </a:pPr>
            <a:r>
              <a:rPr lang="en-US" altLang="en-US" sz="2200" dirty="0"/>
              <a:t>C:\xampp\apache\conf</a:t>
            </a:r>
            <a:r>
              <a:rPr lang="en-US" altLang="zh-TW" sz="2200" dirty="0"/>
              <a:t>\httpd.conf</a:t>
            </a:r>
          </a:p>
          <a:p>
            <a:pPr lvl="1">
              <a:lnSpc>
                <a:spcPct val="90000"/>
              </a:lnSpc>
            </a:pPr>
            <a:r>
              <a:rPr lang="en-US" altLang="zh-TW" sz="2600" dirty="0" err="1"/>
              <a:t>php</a:t>
            </a:r>
            <a:r>
              <a:rPr lang="zh-TW" altLang="en-US" sz="2600" dirty="0"/>
              <a:t>組態檔</a:t>
            </a:r>
          </a:p>
          <a:p>
            <a:pPr lvl="2">
              <a:lnSpc>
                <a:spcPct val="90000"/>
              </a:lnSpc>
            </a:pPr>
            <a:r>
              <a:rPr lang="en-US" altLang="zh-TW" sz="2200" dirty="0"/>
              <a:t>C:\xampp\php\php.ini</a:t>
            </a:r>
          </a:p>
          <a:p>
            <a:pPr lvl="1">
              <a:lnSpc>
                <a:spcPct val="90000"/>
              </a:lnSpc>
            </a:pPr>
            <a:r>
              <a:rPr lang="en-US" altLang="zh-TW" sz="2600" dirty="0" err="1"/>
              <a:t>phpMyAdmin</a:t>
            </a:r>
            <a:endParaRPr lang="en-US" altLang="zh-TW" sz="2600" dirty="0"/>
          </a:p>
          <a:p>
            <a:pPr lvl="2">
              <a:lnSpc>
                <a:spcPct val="90000"/>
              </a:lnSpc>
            </a:pPr>
            <a:r>
              <a:rPr lang="en-US" altLang="zh-TW" sz="2200" dirty="0"/>
              <a:t>C:\xampp\phpMyAdmin\config.inc.php</a:t>
            </a:r>
          </a:p>
          <a:p>
            <a:pPr lvl="1">
              <a:lnSpc>
                <a:spcPct val="90000"/>
              </a:lnSpc>
            </a:pPr>
            <a:r>
              <a:rPr lang="en-US" altLang="zh-TW" sz="2600" dirty="0"/>
              <a:t>MySQL</a:t>
            </a:r>
          </a:p>
          <a:p>
            <a:pPr lvl="2">
              <a:lnSpc>
                <a:spcPct val="90000"/>
              </a:lnSpc>
            </a:pPr>
            <a:r>
              <a:rPr lang="en-US" altLang="zh-TW" sz="2200" dirty="0"/>
              <a:t>C:\xampp\mysql</a:t>
            </a:r>
          </a:p>
        </p:txBody>
      </p:sp>
    </p:spTree>
    <p:extLst>
      <p:ext uri="{BB962C8B-B14F-4D97-AF65-F5344CB8AC3E}">
        <p14:creationId xmlns:p14="http://schemas.microsoft.com/office/powerpoint/2010/main" val="15000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httpd.conf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1700808"/>
            <a:ext cx="7883037" cy="4573967"/>
          </a:xfrm>
        </p:spPr>
        <p:txBody>
          <a:bodyPr anchor="t">
            <a:normAutofit fontScale="92500" lnSpcReduction="10000"/>
          </a:bodyPr>
          <a:lstStyle/>
          <a:p>
            <a:r>
              <a:rPr lang="zh-TW" altLang="en-US" sz="2600" dirty="0"/>
              <a:t>檔案位置</a:t>
            </a:r>
            <a:r>
              <a:rPr lang="en-US" altLang="zh-TW" sz="2600" dirty="0"/>
              <a:t>:  C:\xampp\apache\conf</a:t>
            </a:r>
          </a:p>
          <a:p>
            <a:pPr marL="0" indent="0">
              <a:buNone/>
            </a:pPr>
            <a:r>
              <a:rPr lang="en-US" altLang="zh-TW" sz="2400" b="1" dirty="0"/>
              <a:t>#</a:t>
            </a:r>
            <a:r>
              <a:rPr lang="en-US" altLang="zh-TW" sz="2400" dirty="0"/>
              <a:t> This is the main Apache HTTP …</a:t>
            </a:r>
          </a:p>
          <a:p>
            <a:pPr marL="0" indent="0">
              <a:buNone/>
            </a:pPr>
            <a:r>
              <a:rPr lang="en-US" altLang="zh-TW" sz="2400" dirty="0" err="1"/>
              <a:t>ServerRoot</a:t>
            </a:r>
            <a:r>
              <a:rPr lang="en-US" altLang="zh-TW" sz="2400" dirty="0"/>
              <a:t> "C:/xampp/apache"</a:t>
            </a:r>
          </a:p>
          <a:p>
            <a:pPr marL="0" indent="0">
              <a:buNone/>
            </a:pPr>
            <a:r>
              <a:rPr lang="en-US" altLang="zh-TW" sz="2400" dirty="0"/>
              <a:t>Listen 80</a:t>
            </a:r>
          </a:p>
          <a:p>
            <a:pPr marL="0" indent="0">
              <a:buNone/>
            </a:pPr>
            <a:r>
              <a:rPr lang="en-US" altLang="zh-TW" sz="2400" dirty="0" err="1"/>
              <a:t>DocumentRoot</a:t>
            </a:r>
            <a:r>
              <a:rPr lang="en-US" altLang="zh-TW" sz="2400" dirty="0"/>
              <a:t> "C:/xampp/htdocs"</a:t>
            </a:r>
          </a:p>
          <a:p>
            <a:pPr marL="0" indent="0">
              <a:buNone/>
            </a:pP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 err="1"/>
              <a:t>LoadModule</a:t>
            </a:r>
            <a:r>
              <a:rPr lang="en-US" altLang="zh-TW" sz="2400" dirty="0"/>
              <a:t> </a:t>
            </a:r>
            <a:r>
              <a:rPr lang="en-US" altLang="zh-TW" sz="2400" dirty="0" err="1"/>
              <a:t>alias_module</a:t>
            </a:r>
            <a:r>
              <a:rPr lang="en-US" altLang="zh-TW" sz="2400" dirty="0"/>
              <a:t> modules/mod_alias.so</a:t>
            </a:r>
          </a:p>
          <a:p>
            <a:pPr marL="0" indent="0">
              <a:buNone/>
            </a:pPr>
            <a:r>
              <a:rPr lang="en-US" altLang="zh-TW" sz="2400" dirty="0"/>
              <a:t>&lt;</a:t>
            </a:r>
            <a:r>
              <a:rPr lang="en-US" altLang="zh-TW" sz="2400" dirty="0" err="1"/>
              <a:t>IfModule</a:t>
            </a:r>
            <a:r>
              <a:rPr lang="en-US" altLang="zh-TW" sz="2400" dirty="0"/>
              <a:t> </a:t>
            </a:r>
            <a:r>
              <a:rPr lang="en-US" altLang="zh-TW" sz="2400" dirty="0" err="1"/>
              <a:t>alias_module</a:t>
            </a:r>
            <a:r>
              <a:rPr lang="en-US" altLang="zh-TW" sz="2400" dirty="0"/>
              <a:t>&gt;</a:t>
            </a:r>
          </a:p>
          <a:p>
            <a:pPr marL="0" indent="0">
              <a:buNone/>
            </a:pPr>
            <a:r>
              <a:rPr lang="en-US" altLang="zh-TW" sz="2400" dirty="0"/>
              <a:t>…</a:t>
            </a:r>
          </a:p>
          <a:p>
            <a:pPr marL="0" indent="0">
              <a:buNone/>
            </a:pPr>
            <a:r>
              <a:rPr lang="en-US" altLang="zh-TW" sz="2400" dirty="0"/>
              <a:t>&lt;/</a:t>
            </a:r>
            <a:r>
              <a:rPr lang="en-US" altLang="zh-TW" sz="2400" dirty="0" err="1"/>
              <a:t>IfModule</a:t>
            </a:r>
            <a:r>
              <a:rPr lang="en-US" altLang="zh-TW" sz="2400" dirty="0"/>
              <a:t>&gt;</a:t>
            </a:r>
          </a:p>
          <a:p>
            <a:pPr marL="0" indent="0">
              <a:buNone/>
            </a:pPr>
            <a:endParaRPr lang="en-US" altLang="zh-TW" sz="2400" dirty="0"/>
          </a:p>
          <a:p>
            <a:pPr marL="0" indent="0">
              <a:buNone/>
            </a:pP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51665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9570" y="360384"/>
            <a:ext cx="7125113" cy="924475"/>
          </a:xfrm>
        </p:spPr>
        <p:txBody>
          <a:bodyPr/>
          <a:lstStyle/>
          <a:p>
            <a:r>
              <a:rPr lang="en-US" altLang="zh-TW" dirty="0"/>
              <a:t>Directory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1367369"/>
            <a:ext cx="7125112" cy="4051437"/>
          </a:xfrm>
        </p:spPr>
        <p:txBody>
          <a:bodyPr/>
          <a:lstStyle/>
          <a:p>
            <a:pPr marL="457200" indent="-457200"/>
            <a:r>
              <a:rPr lang="zh-TW" altLang="en-US" sz="3000" dirty="0"/>
              <a:t>預設目錄設定</a:t>
            </a:r>
            <a:endParaRPr lang="en-US" altLang="zh-TW" sz="3000" dirty="0"/>
          </a:p>
          <a:p>
            <a:pPr marL="400050" lvl="1" indent="0">
              <a:buNone/>
            </a:pPr>
            <a:r>
              <a:rPr lang="en-US" altLang="zh-TW" sz="2600" dirty="0"/>
              <a:t>&lt;Directory </a:t>
            </a:r>
            <a:r>
              <a:rPr lang="en-US" altLang="zh-TW" sz="2600" b="1" dirty="0">
                <a:solidFill>
                  <a:srgbClr val="FF0000"/>
                </a:solidFill>
              </a:rPr>
              <a:t>/</a:t>
            </a:r>
            <a:r>
              <a:rPr lang="en-US" altLang="zh-TW" sz="2600" dirty="0"/>
              <a:t>&gt;</a:t>
            </a:r>
          </a:p>
          <a:p>
            <a:pPr marL="400050" lvl="1" indent="0">
              <a:buNone/>
            </a:pPr>
            <a:r>
              <a:rPr lang="en-US" altLang="zh-TW" sz="2600" dirty="0"/>
              <a:t>    </a:t>
            </a:r>
            <a:r>
              <a:rPr lang="en-US" altLang="zh-TW" sz="2600" dirty="0" err="1"/>
              <a:t>AllowOverride</a:t>
            </a:r>
            <a:r>
              <a:rPr lang="en-US" altLang="zh-TW" sz="2600" dirty="0"/>
              <a:t> none</a:t>
            </a:r>
          </a:p>
          <a:p>
            <a:pPr marL="400050" lvl="1" indent="0">
              <a:buNone/>
            </a:pPr>
            <a:r>
              <a:rPr lang="en-US" altLang="zh-TW" sz="2600" dirty="0"/>
              <a:t>    Require all denied</a:t>
            </a:r>
          </a:p>
          <a:p>
            <a:pPr marL="400050" lvl="1" indent="0">
              <a:buNone/>
            </a:pPr>
            <a:r>
              <a:rPr lang="en-US" altLang="zh-TW" sz="2600" dirty="0"/>
              <a:t>&lt;/Directory&gt;</a:t>
            </a:r>
          </a:p>
        </p:txBody>
      </p:sp>
      <p:sp>
        <p:nvSpPr>
          <p:cNvPr id="4" name="矩形 3"/>
          <p:cNvSpPr/>
          <p:nvPr/>
        </p:nvSpPr>
        <p:spPr>
          <a:xfrm>
            <a:off x="999570" y="4428015"/>
            <a:ext cx="7776864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dirty="0" err="1">
                <a:latin typeface="+mn-ea"/>
              </a:rPr>
              <a:t>AllowOverride</a:t>
            </a:r>
            <a:r>
              <a:rPr lang="en-US" altLang="zh-TW" sz="2000" dirty="0">
                <a:latin typeface="+mn-ea"/>
              </a:rPr>
              <a:t> </a:t>
            </a:r>
            <a:r>
              <a:rPr lang="zh-TW" altLang="en-US" sz="2000" dirty="0">
                <a:latin typeface="+mn-ea"/>
              </a:rPr>
              <a:t>設定為 </a:t>
            </a:r>
            <a:r>
              <a:rPr lang="en-US" altLang="zh-TW" sz="2000" dirty="0">
                <a:latin typeface="+mn-ea"/>
              </a:rPr>
              <a:t>None:</a:t>
            </a:r>
            <a:r>
              <a:rPr lang="zh-TW" altLang="en-US" sz="2000" dirty="0">
                <a:latin typeface="+mn-ea"/>
              </a:rPr>
              <a:t> </a:t>
            </a:r>
            <a:endParaRPr lang="en-US" altLang="zh-TW" sz="2000" dirty="0">
              <a:latin typeface="+mn-ea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TW" sz="2000" dirty="0">
                <a:latin typeface="+mn-ea"/>
              </a:rPr>
              <a:t>.</a:t>
            </a:r>
            <a:r>
              <a:rPr lang="en-US" altLang="zh-TW" sz="2000" dirty="0" err="1">
                <a:latin typeface="+mn-ea"/>
              </a:rPr>
              <a:t>htaccess</a:t>
            </a:r>
            <a:r>
              <a:rPr lang="en-US" altLang="zh-TW" sz="2000" dirty="0">
                <a:latin typeface="+mn-ea"/>
              </a:rPr>
              <a:t> </a:t>
            </a:r>
            <a:r>
              <a:rPr lang="zh-TW" altLang="en-US" sz="2000" dirty="0">
                <a:latin typeface="+mn-ea"/>
              </a:rPr>
              <a:t>檔案將被完全略過</a:t>
            </a:r>
            <a:endParaRPr lang="en-US" altLang="zh-TW" sz="2000" dirty="0">
              <a:latin typeface="+mn-ea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+mn-ea"/>
              </a:rPr>
              <a:t>需於</a:t>
            </a:r>
            <a:r>
              <a:rPr lang="en-US" altLang="zh-TW" sz="2000" dirty="0" err="1">
                <a:latin typeface="+mn-ea"/>
              </a:rPr>
              <a:t>httpd.conf</a:t>
            </a:r>
            <a:r>
              <a:rPr lang="zh-TW" altLang="en-US" sz="2000" dirty="0">
                <a:latin typeface="+mn-ea"/>
              </a:rPr>
              <a:t>中使用</a:t>
            </a:r>
            <a:r>
              <a:rPr lang="en-US" altLang="zh-TW" sz="2000" dirty="0">
                <a:latin typeface="+mn-ea"/>
              </a:rPr>
              <a:t>&lt;Directory&gt;</a:t>
            </a:r>
            <a:r>
              <a:rPr lang="zh-TW" altLang="en-US" sz="2000" dirty="0">
                <a:latin typeface="+mn-ea"/>
              </a:rPr>
              <a:t>進行設定</a:t>
            </a:r>
            <a:endParaRPr lang="en-US" altLang="zh-TW" sz="2000" dirty="0">
              <a:latin typeface="+mn-ea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TW" sz="2000" dirty="0" err="1">
                <a:latin typeface="+mn-ea"/>
              </a:rPr>
              <a:t>AllowOverride</a:t>
            </a:r>
            <a:r>
              <a:rPr lang="en-US" altLang="zh-TW" sz="2000" dirty="0">
                <a:latin typeface="+mn-ea"/>
              </a:rPr>
              <a:t> </a:t>
            </a:r>
            <a:r>
              <a:rPr lang="zh-TW" altLang="en-US" sz="2000" dirty="0">
                <a:latin typeface="+mn-ea"/>
              </a:rPr>
              <a:t>設定為 </a:t>
            </a:r>
            <a:r>
              <a:rPr lang="en-US" altLang="zh-TW" sz="2000" dirty="0">
                <a:latin typeface="+mn-ea"/>
              </a:rPr>
              <a:t>All: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+mn-ea"/>
              </a:rPr>
              <a:t>允許於</a:t>
            </a:r>
            <a:r>
              <a:rPr lang="en-US" altLang="zh-TW" sz="2000" dirty="0">
                <a:latin typeface="+mn-ea"/>
              </a:rPr>
              <a:t>.</a:t>
            </a:r>
            <a:r>
              <a:rPr lang="en-US" altLang="zh-TW" sz="2000" dirty="0" err="1">
                <a:latin typeface="+mn-ea"/>
              </a:rPr>
              <a:t>htaccess</a:t>
            </a:r>
            <a:r>
              <a:rPr lang="en-US" altLang="zh-TW" sz="2000" dirty="0">
                <a:latin typeface="+mn-ea"/>
              </a:rPr>
              <a:t> </a:t>
            </a:r>
            <a:r>
              <a:rPr lang="zh-TW" altLang="en-US" sz="2000" dirty="0">
                <a:latin typeface="+mn-ea"/>
              </a:rPr>
              <a:t>檔案做各式設定。</a:t>
            </a:r>
          </a:p>
        </p:txBody>
      </p:sp>
      <p:sp>
        <p:nvSpPr>
          <p:cNvPr id="5" name="矩形 4"/>
          <p:cNvSpPr/>
          <p:nvPr/>
        </p:nvSpPr>
        <p:spPr>
          <a:xfrm>
            <a:off x="899470" y="6168900"/>
            <a:ext cx="78110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dirty="0"/>
              <a:t>* </a:t>
            </a:r>
            <a:r>
              <a:rPr lang="zh-TW" altLang="en-US" sz="1600" dirty="0">
                <a:hlinkClick r:id="rId2"/>
              </a:rPr>
              <a:t>http://httpd.apache.org/docs/2.4/mod/mod_authz_core.html#require</a:t>
            </a:r>
            <a:endParaRPr lang="en-US" altLang="zh-TW" sz="16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4933523" y="3177654"/>
            <a:ext cx="38429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ç"/>
            </a:pPr>
            <a:r>
              <a:rPr lang="zh-TW" altLang="en-US" sz="1600" dirty="0">
                <a:sym typeface="Wingdings" panose="05000000000000000000" pitchFamily="2" charset="2"/>
              </a:rPr>
              <a:t>有存取控制時使用*</a:t>
            </a:r>
            <a:endParaRPr lang="en-US" altLang="zh-TW" sz="1600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ç"/>
            </a:pPr>
            <a:r>
              <a:rPr lang="en-US" altLang="zh-TW" sz="1600" dirty="0"/>
              <a:t>Access is denied unconditionally.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14624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網站主目錄設定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700808"/>
            <a:ext cx="8640960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dirty="0"/>
              <a:t>&lt;Directory "C:/xampp/htdocs"&gt;</a:t>
            </a:r>
          </a:p>
          <a:p>
            <a:pPr marL="0" indent="0">
              <a:buNone/>
            </a:pPr>
            <a:r>
              <a:rPr lang="en-US" altLang="zh-TW" sz="2400" dirty="0"/>
              <a:t>    Options Indexes </a:t>
            </a:r>
            <a:r>
              <a:rPr lang="en-US" altLang="zh-TW" sz="2400" dirty="0" err="1"/>
              <a:t>FollowSymLinks</a:t>
            </a:r>
            <a:r>
              <a:rPr lang="en-US" altLang="zh-TW" sz="2400" dirty="0"/>
              <a:t> Includes </a:t>
            </a:r>
            <a:r>
              <a:rPr lang="en-US" altLang="zh-TW" sz="2400" dirty="0" err="1"/>
              <a:t>ExecCGI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/>
              <a:t>    </a:t>
            </a:r>
            <a:r>
              <a:rPr lang="en-US" altLang="zh-TW" sz="2400" dirty="0" err="1"/>
              <a:t>AllowOverride</a:t>
            </a:r>
            <a:r>
              <a:rPr lang="en-US" altLang="zh-TW" sz="2400" dirty="0"/>
              <a:t> All</a:t>
            </a:r>
          </a:p>
          <a:p>
            <a:pPr marL="0" indent="0">
              <a:buNone/>
            </a:pPr>
            <a:r>
              <a:rPr lang="en-US" altLang="zh-TW" sz="2400" dirty="0"/>
              <a:t>    Require all granted</a:t>
            </a:r>
          </a:p>
          <a:p>
            <a:pPr marL="0" indent="0">
              <a:buNone/>
            </a:pPr>
            <a:r>
              <a:rPr lang="en-US" altLang="zh-TW" sz="2400" dirty="0"/>
              <a:t>&lt;/Directory&gt;</a:t>
            </a:r>
            <a:endParaRPr lang="zh-TW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863588" y="4981238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hlinkClick r:id="rId2"/>
              </a:rPr>
              <a:t>http://httpd.apache.org/docs/2.4/mod/core.html#options</a:t>
            </a:r>
            <a:endParaRPr lang="en-US" altLang="zh-TW" dirty="0"/>
          </a:p>
        </p:txBody>
      </p:sp>
      <p:sp>
        <p:nvSpPr>
          <p:cNvPr id="5" name="文字方塊 4"/>
          <p:cNvSpPr txBox="1"/>
          <p:nvPr/>
        </p:nvSpPr>
        <p:spPr>
          <a:xfrm>
            <a:off x="863588" y="4581128"/>
            <a:ext cx="1375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/>
              <a:t>Options: </a:t>
            </a:r>
            <a:endParaRPr lang="zh-TW" altLang="en-US" sz="20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5652120" y="1084457"/>
            <a:ext cx="2590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accent6">
                    <a:lumMod val="75000"/>
                  </a:schemeClr>
                </a:solidFill>
              </a:rPr>
              <a:t>Server Side Includes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" name="弧形接點 7"/>
          <p:cNvCxnSpPr/>
          <p:nvPr/>
        </p:nvCxnSpPr>
        <p:spPr>
          <a:xfrm rot="5400000">
            <a:off x="6391722" y="1585013"/>
            <a:ext cx="679070" cy="432049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6063695" y="3357194"/>
            <a:ext cx="2972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accent6">
                    <a:lumMod val="75000"/>
                  </a:schemeClr>
                </a:solidFill>
              </a:rPr>
              <a:t>Execution of CGI scripts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弧形接點 15"/>
          <p:cNvCxnSpPr/>
          <p:nvPr/>
        </p:nvCxnSpPr>
        <p:spPr>
          <a:xfrm rot="5400000">
            <a:off x="7536224" y="2785464"/>
            <a:ext cx="679070" cy="432049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065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125113" cy="924475"/>
          </a:xfrm>
        </p:spPr>
        <p:txBody>
          <a:bodyPr/>
          <a:lstStyle/>
          <a:p>
            <a:r>
              <a:rPr lang="en-US" altLang="zh-TW" dirty="0"/>
              <a:t>Directory Browsing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33464"/>
            <a:ext cx="6624736" cy="4667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971600" y="1484784"/>
            <a:ext cx="2810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Options Indexes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30237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Disable Directory Browsing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043608" y="1484784"/>
            <a:ext cx="43572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/>
              <a:t>從</a:t>
            </a:r>
            <a:r>
              <a:rPr lang="en-US" altLang="zh-TW" sz="2400" b="1" dirty="0"/>
              <a:t>Options</a:t>
            </a:r>
            <a:r>
              <a:rPr lang="zh-TW" altLang="en-US" sz="2400" b="1" dirty="0"/>
              <a:t>中移除</a:t>
            </a:r>
            <a:r>
              <a:rPr lang="en-US" altLang="zh-TW" sz="2400" b="1" dirty="0"/>
              <a:t>’Indexes’</a:t>
            </a:r>
            <a:endParaRPr lang="zh-TW" altLang="en-US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48" y="2176105"/>
            <a:ext cx="6439484" cy="4618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2223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46059" y="2348880"/>
            <a:ext cx="7125113" cy="924475"/>
          </a:xfrm>
        </p:spPr>
        <p:txBody>
          <a:bodyPr/>
          <a:lstStyle/>
          <a:p>
            <a:r>
              <a:rPr lang="zh-TW" altLang="en-US" dirty="0"/>
              <a:t>修改</a:t>
            </a:r>
            <a:r>
              <a:rPr lang="en-US" altLang="zh-TW" dirty="0" err="1"/>
              <a:t>httpd.conf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3284984"/>
            <a:ext cx="8280920" cy="216024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dirty="0"/>
              <a:t>&lt;Directory "C:/xampp/htdocs"&gt;</a:t>
            </a:r>
          </a:p>
          <a:p>
            <a:pPr marL="0" indent="0">
              <a:buNone/>
            </a:pPr>
            <a:r>
              <a:rPr lang="en-US" altLang="zh-TW" sz="2400" dirty="0"/>
              <a:t>Options </a:t>
            </a:r>
            <a:r>
              <a:rPr lang="en-US" altLang="zh-TW" sz="2400" strike="dblStrike" dirty="0">
                <a:solidFill>
                  <a:srgbClr val="FF0000"/>
                </a:solidFill>
              </a:rPr>
              <a:t>Indexes</a:t>
            </a:r>
            <a:r>
              <a:rPr lang="en-US" altLang="zh-TW" sz="2400" dirty="0"/>
              <a:t> </a:t>
            </a:r>
            <a:r>
              <a:rPr lang="en-US" altLang="zh-TW" sz="2400" dirty="0" err="1"/>
              <a:t>FollowSymLinks</a:t>
            </a:r>
            <a:r>
              <a:rPr lang="en-US" altLang="zh-TW" sz="2400" dirty="0"/>
              <a:t> Includes </a:t>
            </a:r>
            <a:r>
              <a:rPr lang="en-US" altLang="zh-TW" sz="2400" dirty="0" err="1"/>
              <a:t>ExecCGI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 err="1"/>
              <a:t>AllowOverride</a:t>
            </a:r>
            <a:r>
              <a:rPr lang="en-US" altLang="zh-TW" sz="2400" dirty="0"/>
              <a:t> All</a:t>
            </a:r>
          </a:p>
          <a:p>
            <a:pPr marL="0" indent="0">
              <a:buNone/>
            </a:pPr>
            <a:r>
              <a:rPr lang="en-US" altLang="zh-TW" sz="2400" dirty="0"/>
              <a:t>&lt;/Directory&gt;</a:t>
            </a:r>
            <a:endParaRPr lang="zh-TW" altLang="en-US" sz="24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467544" y="692696"/>
            <a:ext cx="74610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/>
              <a:t>Directory Browsing</a:t>
            </a:r>
            <a:r>
              <a:rPr lang="zh-TW" altLang="en-US" sz="2800" b="1" dirty="0"/>
              <a:t>有安全疑慮！</a:t>
            </a:r>
            <a:endParaRPr lang="en-US" altLang="zh-TW" sz="2800" b="1" dirty="0"/>
          </a:p>
          <a:p>
            <a:endParaRPr lang="en-US" altLang="zh-TW" sz="2800" b="1" dirty="0"/>
          </a:p>
          <a:p>
            <a:r>
              <a:rPr lang="en-US" altLang="zh-TW" sz="2800" b="1" dirty="0">
                <a:sym typeface="Wingdings" pitchFamily="2" charset="2"/>
              </a:rPr>
              <a:t> </a:t>
            </a:r>
            <a:r>
              <a:rPr lang="zh-TW" altLang="en-US" sz="2800" b="1" dirty="0">
                <a:sym typeface="Wingdings" pitchFamily="2" charset="2"/>
              </a:rPr>
              <a:t>建議刪除</a:t>
            </a:r>
            <a:r>
              <a:rPr lang="en-US" altLang="zh-TW" sz="2800" b="1" dirty="0">
                <a:sym typeface="Wingdings" pitchFamily="2" charset="2"/>
              </a:rPr>
              <a:t>Indexes</a:t>
            </a:r>
            <a:endParaRPr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07094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125113" cy="924475"/>
          </a:xfrm>
        </p:spPr>
        <p:txBody>
          <a:bodyPr/>
          <a:lstStyle/>
          <a:p>
            <a:r>
              <a:rPr lang="en-US" altLang="zh-TW" dirty="0" err="1"/>
              <a:t>AllowOverride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772816"/>
            <a:ext cx="7776864" cy="4051437"/>
          </a:xfrm>
        </p:spPr>
        <p:txBody>
          <a:bodyPr>
            <a:normAutofit lnSpcReduction="10000"/>
          </a:bodyPr>
          <a:lstStyle/>
          <a:p>
            <a:r>
              <a:rPr lang="zh-TW" altLang="en-US" dirty="0"/>
              <a:t>除了</a:t>
            </a:r>
            <a:r>
              <a:rPr lang="en-US" altLang="zh-TW" dirty="0" err="1"/>
              <a:t>httpd.conf</a:t>
            </a:r>
            <a:r>
              <a:rPr lang="zh-TW" altLang="en-US" dirty="0"/>
              <a:t>組態設定，也可於每個資料夾下的</a:t>
            </a:r>
            <a:r>
              <a:rPr lang="en-US" altLang="zh-TW" dirty="0"/>
              <a:t>.</a:t>
            </a:r>
            <a:r>
              <a:rPr lang="en-US" altLang="zh-TW" dirty="0" err="1"/>
              <a:t>htaccess</a:t>
            </a:r>
            <a:r>
              <a:rPr lang="zh-TW" altLang="en-US" dirty="0"/>
              <a:t>檔案設定</a:t>
            </a:r>
            <a:endParaRPr lang="en-US" altLang="zh-TW" dirty="0"/>
          </a:p>
          <a:p>
            <a:r>
              <a:rPr lang="en-US" altLang="zh-TW" dirty="0" err="1"/>
              <a:t>AllowOverride</a:t>
            </a:r>
            <a:r>
              <a:rPr lang="zh-TW" altLang="en-US" dirty="0"/>
              <a:t> 用來指名哪些組態允許於</a:t>
            </a:r>
            <a:r>
              <a:rPr lang="en-US" altLang="zh-TW" dirty="0"/>
              <a:t>.</a:t>
            </a:r>
            <a:r>
              <a:rPr lang="en-US" altLang="zh-TW" dirty="0" err="1"/>
              <a:t>htaccess</a:t>
            </a:r>
            <a:r>
              <a:rPr lang="zh-TW" altLang="en-US" dirty="0"/>
              <a:t>檔設定</a:t>
            </a:r>
            <a:endParaRPr lang="en-US" altLang="zh-TW" dirty="0"/>
          </a:p>
          <a:p>
            <a:r>
              <a:rPr lang="en-US" altLang="zh-TW" dirty="0"/>
              <a:t>Example:</a:t>
            </a:r>
          </a:p>
          <a:p>
            <a:pPr marL="400050" lvl="1" indent="0">
              <a:buNone/>
            </a:pPr>
            <a:r>
              <a:rPr lang="en-US" altLang="zh-TW" dirty="0" err="1"/>
              <a:t>AllowOverride</a:t>
            </a:r>
            <a:r>
              <a:rPr lang="en-US" altLang="zh-TW" dirty="0"/>
              <a:t> All</a:t>
            </a:r>
          </a:p>
          <a:p>
            <a:pPr marL="400050" lvl="1" indent="0">
              <a:buNone/>
            </a:pPr>
            <a:r>
              <a:rPr lang="en-US" altLang="zh-TW" dirty="0" err="1"/>
              <a:t>AllowOverride</a:t>
            </a:r>
            <a:r>
              <a:rPr lang="en-US" altLang="zh-TW" dirty="0"/>
              <a:t> None</a:t>
            </a:r>
          </a:p>
          <a:p>
            <a:pPr marL="400050" lvl="1" indent="0">
              <a:buNone/>
            </a:pPr>
            <a:r>
              <a:rPr lang="en-US" altLang="zh-TW" dirty="0" err="1"/>
              <a:t>AllowOverride</a:t>
            </a:r>
            <a:r>
              <a:rPr lang="en-US" altLang="zh-TW" dirty="0"/>
              <a:t> Indexes </a:t>
            </a:r>
            <a:r>
              <a:rPr lang="en-US" altLang="zh-TW" dirty="0" err="1"/>
              <a:t>AuthConfig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6057068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TC102455596[[fn=春天]]</Template>
  <TotalTime>287</TotalTime>
  <Words>798</Words>
  <Application>Microsoft Office PowerPoint</Application>
  <PresentationFormat>如螢幕大小 (4:3)</PresentationFormat>
  <Paragraphs>130</Paragraphs>
  <Slides>18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8" baseType="lpstr">
      <vt:lpstr>微軟正黑體</vt:lpstr>
      <vt:lpstr>新細明體</vt:lpstr>
      <vt:lpstr>Arial</vt:lpstr>
      <vt:lpstr>Calibri</vt:lpstr>
      <vt:lpstr>Courier New</vt:lpstr>
      <vt:lpstr>Trebuchet MS</vt:lpstr>
      <vt:lpstr>Verdana</vt:lpstr>
      <vt:lpstr>Wingdings</vt:lpstr>
      <vt:lpstr>Wingdings 2</vt:lpstr>
      <vt:lpstr>Spring</vt:lpstr>
      <vt:lpstr>XAMPP設定 - Apache</vt:lpstr>
      <vt:lpstr>XAMPP目錄</vt:lpstr>
      <vt:lpstr>httpd.conf</vt:lpstr>
      <vt:lpstr>Directory</vt:lpstr>
      <vt:lpstr>網站主目錄設定</vt:lpstr>
      <vt:lpstr>Directory Browsing</vt:lpstr>
      <vt:lpstr>Disable Directory Browsing</vt:lpstr>
      <vt:lpstr>修改httpd.conf</vt:lpstr>
      <vt:lpstr>AllowOverride</vt:lpstr>
      <vt:lpstr>.htaccess Example</vt:lpstr>
      <vt:lpstr>PowerPoint 簡報</vt:lpstr>
      <vt:lpstr>使用htpasswd產生密碼檔</vt:lpstr>
      <vt:lpstr>Alias (別名)</vt:lpstr>
      <vt:lpstr>為有設別名之資料夾設定組態</vt:lpstr>
      <vt:lpstr>其他設定</vt:lpstr>
      <vt:lpstr>php.ini</vt:lpstr>
      <vt:lpstr>正式上線後，不應再顯示錯誤訊息</vt:lpstr>
      <vt:lpstr>改使用php.ini-production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XAMPP設定</dc:title>
  <dc:creator>國立暨南大學</dc:creator>
  <cp:lastModifiedBy>Yen-Cheng Chen</cp:lastModifiedBy>
  <cp:revision>28</cp:revision>
  <dcterms:created xsi:type="dcterms:W3CDTF">2012-06-20T12:37:01Z</dcterms:created>
  <dcterms:modified xsi:type="dcterms:W3CDTF">2022-05-31T03:50:08Z</dcterms:modified>
</cp:coreProperties>
</file>