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01"/>
  </p:notesMasterIdLst>
  <p:sldIdLst>
    <p:sldId id="256" r:id="rId2"/>
    <p:sldId id="266" r:id="rId3"/>
    <p:sldId id="364" r:id="rId4"/>
    <p:sldId id="267" r:id="rId5"/>
    <p:sldId id="269" r:id="rId6"/>
    <p:sldId id="270" r:id="rId7"/>
    <p:sldId id="436" r:id="rId8"/>
    <p:sldId id="388" r:id="rId9"/>
    <p:sldId id="389" r:id="rId10"/>
    <p:sldId id="390" r:id="rId11"/>
    <p:sldId id="271" r:id="rId12"/>
    <p:sldId id="391" r:id="rId13"/>
    <p:sldId id="392" r:id="rId14"/>
    <p:sldId id="272" r:id="rId15"/>
    <p:sldId id="273" r:id="rId16"/>
    <p:sldId id="361" r:id="rId17"/>
    <p:sldId id="393" r:id="rId18"/>
    <p:sldId id="394" r:id="rId19"/>
    <p:sldId id="395" r:id="rId20"/>
    <p:sldId id="396" r:id="rId21"/>
    <p:sldId id="397" r:id="rId22"/>
    <p:sldId id="354" r:id="rId23"/>
    <p:sldId id="370" r:id="rId24"/>
    <p:sldId id="356" r:id="rId25"/>
    <p:sldId id="357" r:id="rId26"/>
    <p:sldId id="335" r:id="rId27"/>
    <p:sldId id="398" r:id="rId28"/>
    <p:sldId id="399" r:id="rId29"/>
    <p:sldId id="279" r:id="rId30"/>
    <p:sldId id="280" r:id="rId31"/>
    <p:sldId id="281" r:id="rId32"/>
    <p:sldId id="282" r:id="rId33"/>
    <p:sldId id="284" r:id="rId34"/>
    <p:sldId id="403" r:id="rId35"/>
    <p:sldId id="363" r:id="rId36"/>
    <p:sldId id="286" r:id="rId37"/>
    <p:sldId id="401" r:id="rId38"/>
    <p:sldId id="287" r:id="rId39"/>
    <p:sldId id="376" r:id="rId40"/>
    <p:sldId id="288" r:id="rId41"/>
    <p:sldId id="375" r:id="rId42"/>
    <p:sldId id="405" r:id="rId43"/>
    <p:sldId id="404" r:id="rId44"/>
    <p:sldId id="406" r:id="rId45"/>
    <p:sldId id="289" r:id="rId46"/>
    <p:sldId id="362" r:id="rId47"/>
    <p:sldId id="290" r:id="rId48"/>
    <p:sldId id="291" r:id="rId49"/>
    <p:sldId id="292" r:id="rId50"/>
    <p:sldId id="372" r:id="rId51"/>
    <p:sldId id="293" r:id="rId52"/>
    <p:sldId id="407" r:id="rId53"/>
    <p:sldId id="409" r:id="rId54"/>
    <p:sldId id="410" r:id="rId55"/>
    <p:sldId id="411" r:id="rId56"/>
    <p:sldId id="412" r:id="rId57"/>
    <p:sldId id="423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297" r:id="rId69"/>
    <p:sldId id="298" r:id="rId70"/>
    <p:sldId id="299" r:id="rId71"/>
    <p:sldId id="300" r:id="rId72"/>
    <p:sldId id="301" r:id="rId73"/>
    <p:sldId id="408" r:id="rId74"/>
    <p:sldId id="386" r:id="rId75"/>
    <p:sldId id="368" r:id="rId76"/>
    <p:sldId id="366" r:id="rId77"/>
    <p:sldId id="305" r:id="rId78"/>
    <p:sldId id="306" r:id="rId79"/>
    <p:sldId id="358" r:id="rId80"/>
    <p:sldId id="359" r:id="rId81"/>
    <p:sldId id="307" r:id="rId82"/>
    <p:sldId id="308" r:id="rId83"/>
    <p:sldId id="377" r:id="rId84"/>
    <p:sldId id="378" r:id="rId85"/>
    <p:sldId id="379" r:id="rId86"/>
    <p:sldId id="387" r:id="rId87"/>
    <p:sldId id="381" r:id="rId88"/>
    <p:sldId id="438" r:id="rId89"/>
    <p:sldId id="437" r:id="rId90"/>
    <p:sldId id="382" r:id="rId91"/>
    <p:sldId id="383" r:id="rId92"/>
    <p:sldId id="384" r:id="rId93"/>
    <p:sldId id="385" r:id="rId94"/>
    <p:sldId id="365" r:id="rId95"/>
    <p:sldId id="309" r:id="rId96"/>
    <p:sldId id="310" r:id="rId97"/>
    <p:sldId id="311" r:id="rId98"/>
    <p:sldId id="312" r:id="rId99"/>
    <p:sldId id="313" r:id="rId10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9900"/>
    <a:srgbClr val="008000"/>
    <a:srgbClr val="777777"/>
    <a:srgbClr val="9999FF"/>
    <a:srgbClr val="969696"/>
    <a:srgbClr val="CC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5831" autoAdjust="0"/>
    <p:restoredTop sz="90929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30.xml"/><Relationship Id="rId18" Type="http://schemas.openxmlformats.org/officeDocument/2006/relationships/slide" Target="slides/slide38.xml"/><Relationship Id="rId26" Type="http://schemas.openxmlformats.org/officeDocument/2006/relationships/slide" Target="slides/slide69.xml"/><Relationship Id="rId39" Type="http://schemas.openxmlformats.org/officeDocument/2006/relationships/slide" Target="slides/slide98.xml"/><Relationship Id="rId21" Type="http://schemas.openxmlformats.org/officeDocument/2006/relationships/slide" Target="slides/slide47.xml"/><Relationship Id="rId34" Type="http://schemas.openxmlformats.org/officeDocument/2006/relationships/slide" Target="slides/slide81.xml"/><Relationship Id="rId7" Type="http://schemas.openxmlformats.org/officeDocument/2006/relationships/slide" Target="slides/slide14.xml"/><Relationship Id="rId12" Type="http://schemas.openxmlformats.org/officeDocument/2006/relationships/slide" Target="slides/slide29.xml"/><Relationship Id="rId17" Type="http://schemas.openxmlformats.org/officeDocument/2006/relationships/slide" Target="slides/slide36.xml"/><Relationship Id="rId25" Type="http://schemas.openxmlformats.org/officeDocument/2006/relationships/slide" Target="slides/slide68.xml"/><Relationship Id="rId33" Type="http://schemas.openxmlformats.org/officeDocument/2006/relationships/slide" Target="slides/slide80.xml"/><Relationship Id="rId38" Type="http://schemas.openxmlformats.org/officeDocument/2006/relationships/slide" Target="slides/slide97.xml"/><Relationship Id="rId2" Type="http://schemas.openxmlformats.org/officeDocument/2006/relationships/slide" Target="slides/slide2.xml"/><Relationship Id="rId16" Type="http://schemas.openxmlformats.org/officeDocument/2006/relationships/slide" Target="slides/slide33.xml"/><Relationship Id="rId20" Type="http://schemas.openxmlformats.org/officeDocument/2006/relationships/slide" Target="slides/slide45.xml"/><Relationship Id="rId29" Type="http://schemas.openxmlformats.org/officeDocument/2006/relationships/slide" Target="slides/slide72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25.xml"/><Relationship Id="rId24" Type="http://schemas.openxmlformats.org/officeDocument/2006/relationships/slide" Target="slides/slide51.xml"/><Relationship Id="rId32" Type="http://schemas.openxmlformats.org/officeDocument/2006/relationships/slide" Target="slides/slide79.xml"/><Relationship Id="rId37" Type="http://schemas.openxmlformats.org/officeDocument/2006/relationships/slide" Target="slides/slide96.xml"/><Relationship Id="rId40" Type="http://schemas.openxmlformats.org/officeDocument/2006/relationships/slide" Target="slides/slide99.xml"/><Relationship Id="rId5" Type="http://schemas.openxmlformats.org/officeDocument/2006/relationships/slide" Target="slides/slide6.xml"/><Relationship Id="rId15" Type="http://schemas.openxmlformats.org/officeDocument/2006/relationships/slide" Target="slides/slide32.xml"/><Relationship Id="rId23" Type="http://schemas.openxmlformats.org/officeDocument/2006/relationships/slide" Target="slides/slide49.xml"/><Relationship Id="rId28" Type="http://schemas.openxmlformats.org/officeDocument/2006/relationships/slide" Target="slides/slide71.xml"/><Relationship Id="rId36" Type="http://schemas.openxmlformats.org/officeDocument/2006/relationships/slide" Target="slides/slide95.xml"/><Relationship Id="rId10" Type="http://schemas.openxmlformats.org/officeDocument/2006/relationships/slide" Target="slides/slide24.xml"/><Relationship Id="rId19" Type="http://schemas.openxmlformats.org/officeDocument/2006/relationships/slide" Target="slides/slide40.xml"/><Relationship Id="rId31" Type="http://schemas.openxmlformats.org/officeDocument/2006/relationships/slide" Target="slides/slide78.xml"/><Relationship Id="rId4" Type="http://schemas.openxmlformats.org/officeDocument/2006/relationships/slide" Target="slides/slide5.xml"/><Relationship Id="rId9" Type="http://schemas.openxmlformats.org/officeDocument/2006/relationships/slide" Target="slides/slide22.xml"/><Relationship Id="rId14" Type="http://schemas.openxmlformats.org/officeDocument/2006/relationships/slide" Target="slides/slide31.xml"/><Relationship Id="rId22" Type="http://schemas.openxmlformats.org/officeDocument/2006/relationships/slide" Target="slides/slide48.xml"/><Relationship Id="rId27" Type="http://schemas.openxmlformats.org/officeDocument/2006/relationships/slide" Target="slides/slide70.xml"/><Relationship Id="rId30" Type="http://schemas.openxmlformats.org/officeDocument/2006/relationships/slide" Target="slides/slide77.xml"/><Relationship Id="rId35" Type="http://schemas.openxmlformats.org/officeDocument/2006/relationships/slide" Target="slides/slide82.xml"/><Relationship Id="rId8" Type="http://schemas.openxmlformats.org/officeDocument/2006/relationships/slide" Target="slides/slide15.xml"/><Relationship Id="rId3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346E591D-7565-4742-AC45-EDF73EE0CB2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E39C8862-4FD6-4138-B07A-9E8C792E045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25738FD-83CC-4F18-923C-C36BD79DE22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A1A7F403-348D-4C5F-BF87-AE72FFC79B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58726" name="Rectangle 6">
            <a:extLst>
              <a:ext uri="{FF2B5EF4-FFF2-40B4-BE49-F238E27FC236}">
                <a16:creationId xmlns:a16="http://schemas.microsoft.com/office/drawing/2014/main" id="{5496E6C9-3D69-4F76-9773-A2F33AB267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8727" name="Rectangle 7">
            <a:extLst>
              <a:ext uri="{FF2B5EF4-FFF2-40B4-BE49-F238E27FC236}">
                <a16:creationId xmlns:a16="http://schemas.microsoft.com/office/drawing/2014/main" id="{14C06076-83C7-4976-90AE-4D0FAE3CBC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415731-1E65-4ADA-9967-352E9F3DAF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83DA9E4-28DB-48BF-A36E-CF2B6E3A1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4E0CFD-B1CB-4E56-AA06-7F228316B354}" type="slidenum">
              <a:rPr lang="zh-TW" altLang="en-US" sz="1200" smtClean="0"/>
              <a:pPr/>
              <a:t>1</a:t>
            </a:fld>
            <a:endParaRPr lang="en-US" altLang="zh-TW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7DE50D8-8389-4A36-B397-8FE9BCE897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6EFF008-7A58-41BC-B153-A593902BD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B4C8F9A-E156-465A-BE82-425268696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22FC69-2B75-42F9-838F-A7AF3F814B51}" type="slidenum">
              <a:rPr lang="zh-TW" altLang="en-US" sz="1200" smtClean="0"/>
              <a:pPr/>
              <a:t>16</a:t>
            </a:fld>
            <a:endParaRPr lang="en-US" altLang="zh-TW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E3B4846-34B4-4D98-BAB5-554289C48C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180E714-A109-4044-820D-5E1437621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A060E2E-F6F6-41B9-BC20-B4C4310F91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39DD8A-86BF-4C74-99AC-77DECC5B4724}" type="slidenum">
              <a:rPr lang="zh-TW" altLang="en-US" sz="1200" smtClean="0"/>
              <a:pPr/>
              <a:t>22</a:t>
            </a:fld>
            <a:endParaRPr lang="en-US" altLang="zh-TW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CF2501C-77D0-4F72-89D1-B0B88F634A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3F65C62-14BF-45A9-820B-91B30A714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0821D80-913F-447C-B082-05E7F477D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E3FF59-2FF8-4A17-955A-255CE337B2EE}" type="slidenum">
              <a:rPr lang="zh-TW" altLang="en-US" sz="1200" smtClean="0"/>
              <a:pPr/>
              <a:t>23</a:t>
            </a:fld>
            <a:endParaRPr lang="en-US" altLang="zh-TW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F990B91-B28F-4411-A282-EB78B83046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F13A5FC-C8F5-49CA-AC2B-D53A7CA80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5DE76C0-0047-427F-B35B-575254222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4CF1EA-D2FE-4FE2-BB11-8E8442EEAF82}" type="slidenum">
              <a:rPr lang="zh-TW" altLang="en-US" sz="1200" smtClean="0"/>
              <a:pPr/>
              <a:t>24</a:t>
            </a:fld>
            <a:endParaRPr lang="en-US" altLang="zh-TW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F59A247-D5E1-4B76-9EFC-FA5B31A4D2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545A10D-1B04-4C86-95F0-21869FE8D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C3E2E29-74F0-4706-B5E2-C54AE3426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712885-ACB0-408A-90D1-9915F0BD8433}" type="slidenum">
              <a:rPr lang="zh-TW" altLang="en-US" sz="1200" smtClean="0"/>
              <a:pPr/>
              <a:t>25</a:t>
            </a:fld>
            <a:endParaRPr lang="en-US" altLang="zh-TW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5F8D7F49-B132-4CE1-9A23-C36FB585FC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65F8B40-4DCE-4FC9-AFDB-FAA999273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A7DB1399-8EAC-4B3B-9123-21A7B39394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5AA096-D35C-49E1-B159-393C847BF316}" type="slidenum">
              <a:rPr lang="zh-TW" altLang="en-US" sz="1200" smtClean="0"/>
              <a:pPr/>
              <a:t>26</a:t>
            </a:fld>
            <a:endParaRPr lang="en-US" altLang="zh-TW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A1689B9-F75C-4716-876B-F7B0C22F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655FDE1-2AA5-4656-880F-E6E94D05E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29399D91-C4A9-4022-863E-ED1DE97B5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6474F7-FA7C-46F2-87F4-EE2BA0AC64C1}" type="slidenum">
              <a:rPr lang="zh-TW" altLang="en-US" sz="1200" smtClean="0"/>
              <a:pPr/>
              <a:t>29</a:t>
            </a:fld>
            <a:endParaRPr lang="en-US" altLang="zh-TW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CEE24D1-16CE-46C4-9F12-08C8CEE261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7DFF8A3-93B4-4340-8EEF-498707B39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36F1CFC-3908-4672-98BD-DEE7BA2419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BCCC8D-E111-4F24-820C-B988434CB404}" type="slidenum">
              <a:rPr lang="zh-TW" altLang="en-US" sz="1200" smtClean="0"/>
              <a:pPr/>
              <a:t>30</a:t>
            </a:fld>
            <a:endParaRPr lang="en-US" altLang="zh-TW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315BBCA-7023-4C7C-AFBF-38C794C833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C385358-20E0-4FBE-B765-E3C756797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DE9D715-0439-4A52-9377-9BEA86DFE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32A918-E140-4E3F-B637-8ED3BEDB162D}" type="slidenum">
              <a:rPr lang="zh-TW" altLang="en-US" sz="1200" smtClean="0"/>
              <a:pPr/>
              <a:t>31</a:t>
            </a:fld>
            <a:endParaRPr lang="en-US" altLang="zh-TW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95336F6-74A2-45DB-9217-AD19F7CF99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6FC192B-765A-4B51-A58D-8AFC65223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9C29A63A-809C-477D-AD7F-56B31FE09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53BD20-CAC7-4E69-BFE8-56AE522D8FFA}" type="slidenum">
              <a:rPr lang="zh-TW" altLang="en-US" sz="1200" smtClean="0"/>
              <a:pPr/>
              <a:t>32</a:t>
            </a:fld>
            <a:endParaRPr lang="en-US" altLang="zh-TW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ED90B507-9781-4505-8E51-DF8DAB43E2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72B05F82-D949-4094-BCAF-9698549EB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F4FADA3-38C2-4BF3-970D-E443F01BC9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36FA9F-F9D7-48DC-B0F8-123236B542C6}" type="slidenum">
              <a:rPr lang="zh-TW" altLang="en-US" sz="1200" smtClean="0"/>
              <a:pPr/>
              <a:t>2</a:t>
            </a:fld>
            <a:endParaRPr lang="en-US" altLang="zh-TW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23206FC-CCAF-4216-B700-EC4DEDABDE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8B8E6FA-5FAC-4743-BB38-2E1D486A8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84487D68-B8DE-43C2-94C8-08670D6E7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DC6A04-1859-47B4-A78F-BCFEFA4A006D}" type="slidenum">
              <a:rPr lang="zh-TW" altLang="en-US" sz="1200" smtClean="0"/>
              <a:pPr/>
              <a:t>33</a:t>
            </a:fld>
            <a:endParaRPr lang="en-US" altLang="zh-TW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B0FDB5C-3616-4F76-8887-799A208547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CDC75D3-6FC2-4277-9DC0-7EF1B92CE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47DE88E6-7254-4428-ACB6-D17D857413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2D1E0B-5CD2-44E1-B2CE-74CE4E5946ED}" type="slidenum">
              <a:rPr lang="zh-TW" altLang="en-US" sz="1200" smtClean="0"/>
              <a:pPr/>
              <a:t>35</a:t>
            </a:fld>
            <a:endParaRPr lang="en-US" altLang="zh-TW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FD0B617-B196-4813-AD4A-590846B814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A2844902-BDC9-4532-9D8C-1934DF38C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BF0C80F-7184-4585-957F-E6D95268AC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C958A7-4369-446A-A1F8-96FE114A0744}" type="slidenum">
              <a:rPr lang="zh-TW" altLang="en-US" sz="1200" smtClean="0"/>
              <a:pPr/>
              <a:t>36</a:t>
            </a:fld>
            <a:endParaRPr lang="en-US" altLang="zh-TW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7E369F1-EA91-4E1A-BC2C-9E0740B5AC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E10010C-98E9-40A2-B145-CA1E29E84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66D5BC21-AB66-4133-B5B4-67C4D0E1F9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D672C0-E2A6-43D8-8DCA-8289DBB268C8}" type="slidenum">
              <a:rPr lang="zh-TW" altLang="en-US" sz="1200" smtClean="0"/>
              <a:pPr/>
              <a:t>38</a:t>
            </a:fld>
            <a:endParaRPr lang="en-US" altLang="zh-TW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CC1247C-8208-4E89-A103-6F3EBA69B5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9D30969-F8C9-4133-BB9A-6638F0F45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5A8975D-64C7-41EC-89B7-B5620928E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750725-DD7D-42A0-BECD-5D55A030FAEB}" type="slidenum">
              <a:rPr lang="zh-TW" altLang="en-US" sz="1200" smtClean="0"/>
              <a:pPr/>
              <a:t>39</a:t>
            </a:fld>
            <a:endParaRPr lang="en-US" altLang="zh-TW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24E145B-5237-4D45-9E79-07DC44FE87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FF310C1F-5502-490B-8235-DD03C98E3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C1BBD5A-6B43-4273-9073-82DBD8D71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38FFC1-83F1-4218-9F4F-E4713C4F0AFC}" type="slidenum">
              <a:rPr lang="zh-TW" altLang="en-US" sz="1200" smtClean="0"/>
              <a:pPr/>
              <a:t>40</a:t>
            </a:fld>
            <a:endParaRPr lang="en-US" altLang="zh-TW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6F26EAE-65E7-41CD-9728-7800BC3F8D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D13FD667-367D-44E6-96B7-C3732E9F0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ABC13E23-79C8-4984-910D-9CF16E784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A2135E-5CA9-4EED-B474-DC149F01A319}" type="slidenum">
              <a:rPr lang="zh-TW" altLang="en-US" sz="1200" smtClean="0"/>
              <a:pPr/>
              <a:t>41</a:t>
            </a:fld>
            <a:endParaRPr lang="en-US" altLang="zh-TW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A00B3AE3-D145-4C79-9C46-6078A2B5A2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13FBEDA-CB9D-4993-A85F-C8A55097E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A8DD6FBC-79B5-4EE9-B842-E005327B8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C9D84B-AFB9-49D7-89CF-931BC0D8974F}" type="slidenum">
              <a:rPr lang="zh-TW" altLang="en-US" sz="1200" smtClean="0"/>
              <a:pPr/>
              <a:t>45</a:t>
            </a:fld>
            <a:endParaRPr lang="en-US" altLang="zh-TW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C46C39DB-963E-45CA-8208-247AE26D67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933354EE-779D-4EA5-8BE8-FF5527C6F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B2659062-C31C-477A-B929-71C15E44C2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8204FF-27A8-4906-BD28-35E029E4B420}" type="slidenum">
              <a:rPr lang="zh-TW" altLang="en-US" sz="1200" smtClean="0"/>
              <a:pPr/>
              <a:t>46</a:t>
            </a:fld>
            <a:endParaRPr lang="en-US" altLang="zh-TW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35AAAC76-CDC8-4EBA-ABD3-43FD80D347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04E31B9E-55BE-49F9-BDF2-357A6316B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E5CE924-477D-4868-9E7E-80EB57AD6D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EA701E-0531-47A5-9788-6837BB97E53B}" type="slidenum">
              <a:rPr lang="zh-TW" altLang="en-US" sz="1200" smtClean="0"/>
              <a:pPr/>
              <a:t>47</a:t>
            </a:fld>
            <a:endParaRPr lang="en-US" altLang="zh-TW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0C843FA1-ECD4-4825-9ADE-767A53FAF2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6DACF32F-CF39-401F-927F-D45E0834C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ADB32E4-7169-497C-A035-2DB7BA181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7DA628-6E95-483D-9BB1-603F655C983B}" type="slidenum">
              <a:rPr lang="zh-TW" altLang="en-US" sz="1200" smtClean="0"/>
              <a:pPr/>
              <a:t>3</a:t>
            </a:fld>
            <a:endParaRPr lang="en-US" altLang="zh-TW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92FC349-F10E-46C3-9EDE-77A761DA71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DB5EDE6-2D8A-4BF5-B7AE-65CCC5E59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D455A752-C5B6-41E7-AD97-49A9662B1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4D3514-4461-4FEF-85C3-49D54ACF7828}" type="slidenum">
              <a:rPr lang="zh-TW" altLang="en-US" sz="1200" smtClean="0"/>
              <a:pPr/>
              <a:t>48</a:t>
            </a:fld>
            <a:endParaRPr lang="en-US" altLang="zh-TW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D5CBC584-118E-4A59-AFB2-C4D1BA9B43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5A261F2F-B1F1-4B80-AB17-76E2CBE63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AC78C1AC-BDB5-4A56-AEC4-99010A713F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62E264-DC37-499A-B976-0249F75795F2}" type="slidenum">
              <a:rPr lang="zh-TW" altLang="en-US" sz="1200" smtClean="0"/>
              <a:pPr/>
              <a:t>49</a:t>
            </a:fld>
            <a:endParaRPr lang="en-US" altLang="zh-TW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49EF1DB7-F471-46B6-A5AB-AB41D3498F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0A91C093-9905-408D-A582-E0972D139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CF1AA68-EDD8-4351-AB6E-9B18F27F4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D6C637-D47B-4960-A0DE-0DEB569BB374}" type="slidenum">
              <a:rPr lang="zh-TW" altLang="en-US" sz="1200" smtClean="0"/>
              <a:pPr/>
              <a:t>50</a:t>
            </a:fld>
            <a:endParaRPr lang="en-US" altLang="zh-TW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5CDF8219-989E-4232-AA26-1672A42C61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E849083A-6EDB-43DF-B340-99A892552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98B8EEDD-ED45-4A68-B758-CE0E365BCD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A5ED92-2847-4A1E-B6D4-0B5B77AD1530}" type="slidenum">
              <a:rPr lang="zh-TW" altLang="en-US" sz="1200" smtClean="0"/>
              <a:pPr/>
              <a:t>51</a:t>
            </a:fld>
            <a:endParaRPr lang="en-US" altLang="zh-TW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D112C954-5FA8-40B5-A5D8-88CCB44043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2F389E45-7E95-4736-8F74-E6A1E588D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41B87E1B-8A51-49F9-9788-70D8A26CC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8EC513-172E-4ECA-B248-25828C67181B}" type="slidenum">
              <a:rPr lang="zh-TW" altLang="en-US" sz="1200" smtClean="0"/>
              <a:pPr/>
              <a:t>53</a:t>
            </a:fld>
            <a:endParaRPr lang="en-US" altLang="zh-TW" sz="12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1EADB81-D22B-4942-BC87-C39559B874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A886B230-D595-409C-87A2-2D3A30A5B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318071D4-E214-4BAF-B6A7-4D1F64F27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9E5C2C-53C2-4CED-9307-B6EEFE48973D}" type="slidenum">
              <a:rPr lang="zh-TW" altLang="en-US" sz="1200" smtClean="0"/>
              <a:pPr/>
              <a:t>58</a:t>
            </a:fld>
            <a:endParaRPr lang="en-US" altLang="zh-TW" sz="12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08ED3257-075D-43BF-BE82-86FDCBB3C6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58191137-04F5-4F89-8C5B-D204A32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6C5D9634-51F1-4150-8A4A-E1A859ED3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5D02AC-6366-4D4A-B8C0-9484D5D126F6}" type="slidenum">
              <a:rPr lang="zh-TW" altLang="en-US" sz="1200" smtClean="0"/>
              <a:pPr/>
              <a:t>59</a:t>
            </a:fld>
            <a:endParaRPr lang="en-US" altLang="zh-TW" sz="12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FA3DF48A-01AD-4CCC-9C2F-EDD83B61F0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E5C32759-D4DA-4739-81A1-FEE27DE9F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6CAD02A1-0A0F-4820-B7E6-15432E4E6D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ABC9B9-77B8-40DA-AED6-096B49622D2A}" type="slidenum">
              <a:rPr lang="zh-TW" altLang="en-US" sz="1200" smtClean="0"/>
              <a:pPr/>
              <a:t>60</a:t>
            </a:fld>
            <a:endParaRPr lang="en-US" altLang="zh-TW" sz="12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4094945F-0405-4AD0-AA02-71807357F6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2F47FBD1-D701-429F-A45A-2EDD082C3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638BBB9A-7852-408B-8925-5CDD87C31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AE590F-5A04-40D8-B53D-C044AE4A881C}" type="slidenum">
              <a:rPr lang="zh-TW" altLang="en-US" sz="1200" smtClean="0"/>
              <a:pPr/>
              <a:t>61</a:t>
            </a:fld>
            <a:endParaRPr lang="en-US" altLang="zh-TW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CF6CD91B-234F-4C3E-9BF6-69C74F6E94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F33336D5-3806-4517-B9BE-CCE83A730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DDE0432A-3DF3-40B2-8FDF-D6C9B5B7BA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829708-9752-4AB9-98CD-8F5B2B1FF864}" type="slidenum">
              <a:rPr lang="zh-TW" altLang="en-US" sz="1200" smtClean="0"/>
              <a:pPr/>
              <a:t>62</a:t>
            </a:fld>
            <a:endParaRPr lang="en-US" altLang="zh-TW" sz="12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89F99E22-D197-4177-A490-F361E5F80A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30560849-B9C7-4625-982A-10D973AE9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ABB6127-8DAE-4ECC-A014-4D08B9922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D521CA-ECFA-455B-8E99-647D04FB2A70}" type="slidenum">
              <a:rPr lang="zh-TW" altLang="en-US" sz="1200" smtClean="0"/>
              <a:pPr/>
              <a:t>4</a:t>
            </a:fld>
            <a:endParaRPr lang="en-US" altLang="zh-TW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1B60C2B-40E8-4FFB-8A46-3EE49CA5F1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3AAEFF3-7E8E-4DFF-BE5C-5FAA19DE5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88D4529-0C50-4E62-A32E-A1C9C763C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B76D05-8DC6-4D83-8344-8CB2BD6EBE11}" type="slidenum">
              <a:rPr lang="zh-TW" altLang="en-US" sz="1200" smtClean="0"/>
              <a:pPr/>
              <a:t>63</a:t>
            </a:fld>
            <a:endParaRPr lang="en-US" altLang="zh-TW" sz="12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F0A72FDE-366B-46C5-A399-D6E082C123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173BA9D3-9F3C-4529-949A-654A825FF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30903364-3CC7-474C-8080-5C4C9E5C53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759305-BA15-4651-90A8-6D978BB7973E}" type="slidenum">
              <a:rPr lang="zh-TW" altLang="en-US" sz="1200" smtClean="0"/>
              <a:pPr/>
              <a:t>64</a:t>
            </a:fld>
            <a:endParaRPr lang="en-US" altLang="zh-TW" sz="12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CB1BBBBE-5A5F-40ED-9865-9E9CD04C36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DA3A941D-1491-40F5-8A7F-2F188624D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E1DC6527-92AE-4704-830E-1F7799E5D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E87ACA-D66E-488C-9C6A-ABB840F43935}" type="slidenum">
              <a:rPr lang="zh-TW" altLang="en-US" sz="1200" smtClean="0"/>
              <a:pPr/>
              <a:t>65</a:t>
            </a:fld>
            <a:endParaRPr lang="en-US" altLang="zh-TW" sz="1200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99613D3B-6262-47C1-AB9C-F2C2C996DC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A762AD22-3E64-42B8-B3E0-D68F6099E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3D08889C-4A37-4076-B72B-5F413A6DE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6F4C0F-87D2-4CDC-8FEB-54F791A7CA28}" type="slidenum">
              <a:rPr lang="zh-TW" altLang="en-US" sz="1200" smtClean="0"/>
              <a:pPr/>
              <a:t>66</a:t>
            </a:fld>
            <a:endParaRPr lang="en-US" altLang="zh-TW" sz="1200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303118C1-B9BD-4DA0-ADB4-182E24C02B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6EC68F64-264D-4447-8B3B-A6BAB0907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45FA1AAD-68A7-42E8-A881-6D9F5FBB0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441947-2F55-4397-B2E7-8683FC319FE3}" type="slidenum">
              <a:rPr lang="zh-TW" altLang="en-US" sz="1200" smtClean="0"/>
              <a:pPr/>
              <a:t>67</a:t>
            </a:fld>
            <a:endParaRPr lang="en-US" altLang="zh-TW" sz="1200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622B7738-412A-4524-9581-8DC238D105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C509B768-903D-4934-BC45-10548CC25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81EEF15E-AB19-4536-B06D-9CDE81E42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D13622-983C-445C-8357-580DE636A89B}" type="slidenum">
              <a:rPr lang="zh-TW" altLang="en-US" sz="1200" smtClean="0"/>
              <a:pPr/>
              <a:t>68</a:t>
            </a:fld>
            <a:endParaRPr lang="en-US" altLang="zh-TW" sz="1200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223C3F48-7651-4703-937D-10CE5FB61B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F7818695-81A4-48B2-979D-06A434274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4FF6486C-7A6F-4771-B208-339C72A12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B3791E-37F7-4C58-AF30-BEBD01DCF74F}" type="slidenum">
              <a:rPr lang="zh-TW" altLang="en-US" sz="1200" smtClean="0"/>
              <a:pPr/>
              <a:t>69</a:t>
            </a:fld>
            <a:endParaRPr lang="en-US" altLang="zh-TW" sz="1200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CD17876C-8297-4BAF-A5B8-E044AF3B0A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7685CE27-3A82-49D6-A800-011B669A6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A643F0E1-7E5F-41AC-9B2F-7A969D6BA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FEB424-858C-462D-8433-382465C23A5B}" type="slidenum">
              <a:rPr lang="zh-TW" altLang="en-US" sz="1200" smtClean="0"/>
              <a:pPr/>
              <a:t>70</a:t>
            </a:fld>
            <a:endParaRPr lang="en-US" altLang="zh-TW" sz="1200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92E7BA8A-996F-4480-8E3B-6C2777CE90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7FCEB4BE-4BB7-4732-8749-F0D207CF9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78ADAA01-13C6-4D8E-892F-3A2ADD670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93C8F3-6AE5-4AB9-90AC-E3001D55B629}" type="slidenum">
              <a:rPr lang="zh-TW" altLang="en-US" sz="1200" smtClean="0"/>
              <a:pPr/>
              <a:t>71</a:t>
            </a:fld>
            <a:endParaRPr lang="en-US" altLang="zh-TW" sz="1200"/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B09A87DA-167B-4BDA-BBE3-3F7E141510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DFD9B98E-B5EC-4BF1-96A3-DCFAC7A4E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15695C60-DDEA-4569-8DFF-53906AE07C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B633A6-DB98-4F9D-B052-AB2E8C36ABDB}" type="slidenum">
              <a:rPr lang="zh-TW" altLang="en-US" sz="1200" smtClean="0"/>
              <a:pPr/>
              <a:t>72</a:t>
            </a:fld>
            <a:endParaRPr lang="en-US" altLang="zh-TW" sz="1200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CB08C70F-5890-4608-9373-2AFE39297C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2CE63589-51D8-44E0-AB4F-3ADF5675E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1B05B50-419D-490B-8C7E-7052025A6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76C5B5-0CD7-477F-8CD9-422A1A7A2D0B}" type="slidenum">
              <a:rPr lang="zh-TW" altLang="en-US" sz="1200" smtClean="0"/>
              <a:pPr/>
              <a:t>5</a:t>
            </a:fld>
            <a:endParaRPr lang="en-US" altLang="zh-TW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1C185B-3C90-4097-8B08-762C694B76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211EA29-820E-463F-A4FC-27A3E0C07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534C27B4-BDC2-4C90-9EF4-C3A508EE07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FB1D63-7371-4BDD-8DB0-C74A08E9D2E4}" type="slidenum">
              <a:rPr lang="zh-TW" altLang="en-US" sz="1200" smtClean="0"/>
              <a:pPr/>
              <a:t>74</a:t>
            </a:fld>
            <a:endParaRPr lang="en-US" altLang="zh-TW" sz="1200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8700F62D-8594-4EFC-AB48-350B9A51E6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098F77CF-D1FF-4B2B-B186-CF5D68A2B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C75AC498-772A-406F-B20C-98A9B1ACF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130D10-C017-41E1-8B5D-DB418045002C}" type="slidenum">
              <a:rPr lang="zh-TW" altLang="en-US" sz="1200" smtClean="0"/>
              <a:pPr/>
              <a:t>75</a:t>
            </a:fld>
            <a:endParaRPr lang="en-US" altLang="zh-TW" sz="1200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78BCDD42-79A0-49D8-8D9B-5A596C76E0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3EFA684E-8E49-400A-84AC-D999F13CB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48E802DE-1319-4893-A9B2-55D84BA5E2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6FCC43-14D3-44D7-9120-2694DAC906E3}" type="slidenum">
              <a:rPr lang="zh-TW" altLang="en-US" sz="1200" smtClean="0"/>
              <a:pPr/>
              <a:t>76</a:t>
            </a:fld>
            <a:endParaRPr lang="en-US" altLang="zh-TW" sz="120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3C3A5C53-DF83-4FC7-8F74-E29D35BDEE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BA64ABBC-5F65-4A1F-B41C-D34709B62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7F041249-ABBF-4AD6-8905-DC3BD9C8C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C4F000-8892-446E-AAF9-2ABC0C9A6F28}" type="slidenum">
              <a:rPr lang="zh-TW" altLang="en-US" sz="1200" smtClean="0"/>
              <a:pPr/>
              <a:t>77</a:t>
            </a:fld>
            <a:endParaRPr lang="en-US" altLang="zh-TW" sz="1200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83151353-BF18-4840-B70D-210E124F89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F93B8E0C-10B2-408B-A5D5-4C438E04E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DFBA7545-6CC7-4C25-A499-D92953C352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A25815-C0E1-4091-9AA0-AD46E71B02F0}" type="slidenum">
              <a:rPr lang="zh-TW" altLang="en-US" sz="1200" smtClean="0"/>
              <a:pPr/>
              <a:t>78</a:t>
            </a:fld>
            <a:endParaRPr lang="en-US" altLang="zh-TW" sz="1200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B38D1654-C588-4CBA-91C5-FE6382FFF8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13A7880A-8C9A-4893-A77E-8913E5145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AD87937C-0EA7-4639-B52F-DC61E9CFE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275808-70EE-42BF-832D-9E74766D644C}" type="slidenum">
              <a:rPr lang="zh-TW" altLang="en-US" sz="1200" smtClean="0"/>
              <a:pPr/>
              <a:t>79</a:t>
            </a:fld>
            <a:endParaRPr lang="en-US" altLang="zh-TW" sz="1200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2B124F4B-9175-45FF-B72B-F957B4E62E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B47A5350-8264-466F-A14F-8E2EFB794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B1BE8F88-73F5-49A6-8397-71EBE2A1AD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B1D62F-5C01-4056-910E-F38C78D6B86E}" type="slidenum">
              <a:rPr lang="zh-TW" altLang="en-US" sz="1200" smtClean="0"/>
              <a:pPr/>
              <a:t>80</a:t>
            </a:fld>
            <a:endParaRPr lang="en-US" altLang="zh-TW" sz="1200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EFDC7424-3912-4DB1-8B3E-E464E0283A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3971471E-0819-4520-A2D9-E41BBD44B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262931DA-562F-45B8-A840-37C9EE9972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E0CBEF-D6F8-4C52-B70A-F115084D40A3}" type="slidenum">
              <a:rPr lang="zh-TW" altLang="en-US" sz="1200" smtClean="0"/>
              <a:pPr/>
              <a:t>81</a:t>
            </a:fld>
            <a:endParaRPr lang="en-US" altLang="zh-TW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CEED52FB-89FC-47A3-8397-E733223A15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B959F833-CCAD-40AA-A7F8-549CFB376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59757BC4-F3EF-4387-B2B7-DF60954B26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1F1C67-B197-426B-96F3-06C9D8A30DAA}" type="slidenum">
              <a:rPr lang="zh-TW" altLang="en-US" sz="1200" smtClean="0"/>
              <a:pPr/>
              <a:t>82</a:t>
            </a:fld>
            <a:endParaRPr lang="en-US" altLang="zh-TW" sz="1200"/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FC5E36FA-C3A6-424C-AC35-743A9F357E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E545771C-AABC-4D18-A204-18E5B211B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05A09DFD-ED54-4996-AF45-9CE210B2AD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9E6362-E839-45E6-B50B-9D086A06C9F2}" type="slidenum">
              <a:rPr lang="zh-TW" altLang="en-US" sz="1200" smtClean="0"/>
              <a:pPr/>
              <a:t>83</a:t>
            </a:fld>
            <a:endParaRPr lang="en-US" altLang="zh-TW" sz="1200"/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A401E65C-DCEE-4FE8-9CAA-898E1B9D71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4DDDD258-0A40-4385-B01E-715F3CFBA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2823712A-EB69-4E86-87D5-1AA62C89F9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8675B8-34F5-4B14-A528-6F3DAB18A03F}" type="slidenum">
              <a:rPr lang="zh-TW" altLang="en-US" sz="1200" smtClean="0"/>
              <a:pPr/>
              <a:t>6</a:t>
            </a:fld>
            <a:endParaRPr lang="en-US" altLang="zh-TW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5783724-882E-41E5-B0D4-5E4C365450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3BCAD63-F0F0-4B8F-B636-C505E3549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59827514-03E6-47A7-B90A-8EC797A5D6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35E4EC-3A8D-46A9-90AD-584DECEA5A8C}" type="slidenum">
              <a:rPr lang="zh-TW" altLang="en-US" sz="1200" smtClean="0"/>
              <a:pPr/>
              <a:t>84</a:t>
            </a:fld>
            <a:endParaRPr lang="en-US" altLang="zh-TW" sz="1200"/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6865AFCD-2394-4E7B-BD40-26646F515A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342DAF2F-3D4A-4DCE-95E2-98F4C3428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7094EE75-F777-43A5-B214-43FA63469A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E8746E-43E0-4F87-AF5B-5210E6BC5228}" type="slidenum">
              <a:rPr lang="zh-TW" altLang="en-US" sz="1200" smtClean="0"/>
              <a:pPr/>
              <a:t>85</a:t>
            </a:fld>
            <a:endParaRPr lang="en-US" altLang="zh-TW" sz="1200"/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2B3610DC-4090-4356-A66A-AA9960D8CB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4CA1DE83-58F7-468A-BDB1-B4E046DDB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1CBAD597-0DFA-40A2-ADCD-7B77054A3D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0F38A0-D3EB-4A36-B187-E4970E9E2CB4}" type="slidenum">
              <a:rPr lang="zh-TW" altLang="en-US" sz="1200" smtClean="0"/>
              <a:pPr/>
              <a:t>86</a:t>
            </a:fld>
            <a:endParaRPr lang="en-US" altLang="zh-TW" sz="1200"/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A95D6653-D7B3-415E-B67B-BF3DD21B9F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A11BA5B1-0D83-4431-B184-7292177BF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E013E55E-98D3-4DF7-9750-97A214B79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F44D0E-CA7D-412E-9A53-50C5CA5B7EFF}" type="slidenum">
              <a:rPr lang="zh-TW" altLang="en-US" sz="1200" smtClean="0"/>
              <a:pPr/>
              <a:t>87</a:t>
            </a:fld>
            <a:endParaRPr lang="en-US" altLang="zh-TW" sz="1200"/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E820416B-CAFD-4D32-A818-CB9E3D55BE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6FE5B26C-3E6A-4ED6-9CF0-410E89928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6E17F1C8-9948-4BBA-AC5C-6F2462DA6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094E92-710A-45D9-A15B-E10AD2D06030}" type="slidenum">
              <a:rPr lang="zh-TW" altLang="en-US" sz="1200" smtClean="0"/>
              <a:pPr/>
              <a:t>90</a:t>
            </a:fld>
            <a:endParaRPr lang="en-US" altLang="zh-TW" sz="1200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FEFF1600-18C6-430C-99EA-2505FB2E46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DD14D61C-A642-4CF8-B1E3-120D54BE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F73F8D19-9E43-4FD8-867D-43E5157AA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6F04C4-958C-496A-AC17-C20EC008AF4F}" type="slidenum">
              <a:rPr lang="zh-TW" altLang="en-US" sz="1200" smtClean="0"/>
              <a:pPr/>
              <a:t>91</a:t>
            </a:fld>
            <a:endParaRPr lang="en-US" altLang="zh-TW" sz="1200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DDFA4661-009B-4F0B-88CE-BCCBB78A6D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5CC09FC5-BD5E-4510-AA72-05AAC720C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1904035B-6D1B-4E9D-84F4-A947488449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EC8F91-A45A-4B2B-948F-88AAA76A5BCF}" type="slidenum">
              <a:rPr lang="zh-TW" altLang="en-US" sz="1200" smtClean="0"/>
              <a:pPr/>
              <a:t>92</a:t>
            </a:fld>
            <a:endParaRPr lang="en-US" altLang="zh-TW" sz="1200"/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7B09EC6E-B06C-4309-8090-CA5CA52D28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E726809E-4E47-4CC5-819E-3E933F1833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A6BADFCD-DB2F-43B0-B531-F5764D034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1AC4CC-B8C9-4518-83EE-FB0DDC073416}" type="slidenum">
              <a:rPr lang="zh-TW" altLang="en-US" sz="1200" smtClean="0"/>
              <a:pPr/>
              <a:t>93</a:t>
            </a:fld>
            <a:endParaRPr lang="en-US" altLang="zh-TW" sz="1200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0339C5B1-EAE2-4620-B958-B468B7E923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15218DD9-BEBD-43AF-9B5A-393D75A2A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930F5B77-3FB9-4BC9-BFEA-04D9AF436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88FDA9-0C3B-43CB-904F-76E3C1A37E8C}" type="slidenum">
              <a:rPr lang="zh-TW" altLang="en-US" sz="1200" smtClean="0"/>
              <a:pPr/>
              <a:t>94</a:t>
            </a:fld>
            <a:endParaRPr lang="en-US" altLang="zh-TW" sz="1200"/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33A1ACD2-4DDB-40EE-B62C-0C2541FCEC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F0D57AED-43CB-442E-82CE-D344A6D6A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9799751B-2AC9-4CE3-A1E0-BAC16B9004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4E6C80-5428-4547-AF5C-88FF49AFAC33}" type="slidenum">
              <a:rPr lang="zh-TW" altLang="en-US" sz="1200" smtClean="0"/>
              <a:pPr/>
              <a:t>95</a:t>
            </a:fld>
            <a:endParaRPr lang="en-US" altLang="zh-TW" sz="1200"/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C5A57C88-C747-4EB1-99B6-8960CDDDEE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036C1227-6344-43DD-B515-89DC4309C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6C95382-B998-41B5-BE9A-1150AE942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46A167-F58A-4D48-9FE0-9F16FB74014A}" type="slidenum">
              <a:rPr lang="zh-TW" altLang="en-US" sz="1200" smtClean="0"/>
              <a:pPr/>
              <a:t>11</a:t>
            </a:fld>
            <a:endParaRPr lang="en-US" altLang="zh-TW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D456D34-2BBB-45A9-AEA6-434F4F1DC7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B88773C-4E4A-4E18-9A69-BB7B9E5D9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>
            <a:extLst>
              <a:ext uri="{FF2B5EF4-FFF2-40B4-BE49-F238E27FC236}">
                <a16:creationId xmlns:a16="http://schemas.microsoft.com/office/drawing/2014/main" id="{8C939ED0-107C-46EC-AE23-4A6F68664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C1DF42-36F2-41A5-9CC4-CACBDE874351}" type="slidenum">
              <a:rPr lang="zh-TW" altLang="en-US" sz="1200" smtClean="0"/>
              <a:pPr/>
              <a:t>96</a:t>
            </a:fld>
            <a:endParaRPr lang="en-US" altLang="zh-TW" sz="1200"/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38725E4F-1705-4CF6-8239-3CC6754987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5A0862C8-2087-4DD2-B707-75F30D5C0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>
            <a:extLst>
              <a:ext uri="{FF2B5EF4-FFF2-40B4-BE49-F238E27FC236}">
                <a16:creationId xmlns:a16="http://schemas.microsoft.com/office/drawing/2014/main" id="{D6BE3012-48ED-4362-A03E-09AC24D56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E9780A-6108-46B9-A5B5-D693DD0451F8}" type="slidenum">
              <a:rPr lang="zh-TW" altLang="en-US" sz="1200" smtClean="0"/>
              <a:pPr/>
              <a:t>97</a:t>
            </a:fld>
            <a:endParaRPr lang="en-US" altLang="zh-TW" sz="1200"/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59712750-06C3-4276-B9FC-C381344E0E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28005B17-37BC-4456-9BA3-AA61B2F01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1C4809AF-F949-470C-B9B6-8D13B55218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63720E-0C3B-4311-901D-90A371B7F8CA}" type="slidenum">
              <a:rPr lang="zh-TW" altLang="en-US" sz="1200" smtClean="0"/>
              <a:pPr/>
              <a:t>98</a:t>
            </a:fld>
            <a:endParaRPr lang="en-US" altLang="zh-TW" sz="1200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CB1F55B6-BF53-48D4-B8D8-695916925C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4DB16ACA-41E0-4C1B-B7C6-23AA0DF50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6ED746DA-423C-40D4-BE6B-988B53582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A60D9D-E156-43D2-9DCA-3C15F9E37627}" type="slidenum">
              <a:rPr lang="zh-TW" altLang="en-US" sz="1200" smtClean="0"/>
              <a:pPr/>
              <a:t>99</a:t>
            </a:fld>
            <a:endParaRPr lang="en-US" altLang="zh-TW" sz="1200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5E65AEA4-DCA6-4808-9F63-57FA3ED740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87DC74A5-4A9F-46C0-AF2D-B065EE993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76C1297-B9C1-4DA4-A9DF-DA65859919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3C026B-E5D9-4A4B-A6B6-61308D7164BF}" type="slidenum">
              <a:rPr lang="zh-TW" altLang="en-US" sz="1200" smtClean="0"/>
              <a:pPr/>
              <a:t>14</a:t>
            </a:fld>
            <a:endParaRPr lang="en-US" altLang="zh-TW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F0E686F-7A97-49BC-AD5F-DAE774F4F2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EB23D31-64CD-4518-8E55-4DF253F93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BFB1951-54D4-4F4E-A56B-BE4A31E413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6ED542-AC66-44D9-93E7-F7B90063E5A3}" type="slidenum">
              <a:rPr lang="zh-TW" altLang="en-US" sz="1200" smtClean="0"/>
              <a:pPr/>
              <a:t>15</a:t>
            </a:fld>
            <a:endParaRPr lang="en-US" altLang="zh-TW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75ACFA2-18DD-4890-8B9C-AC9C9CE776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6FCADA2-81B9-47CA-B154-099E85D2D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BB26E3EC-26C2-46E5-AD08-758FB7927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514600"/>
            <a:ext cx="8153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216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28950"/>
            <a:ext cx="6400800" cy="1771650"/>
          </a:xfrm>
        </p:spPr>
        <p:txBody>
          <a:bodyPr/>
          <a:lstStyle>
            <a:lvl1pPr marL="0" indent="0">
              <a:buFontTx/>
              <a:buNone/>
              <a:defRPr>
                <a:latin typeface="Arial Black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60851D-4A2D-4886-AB67-46E2967C1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2ADE81-B648-457A-90FE-E642F33E5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BB16B-8C82-4596-9543-95A55C74E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38D7FF1-2E1E-4926-ACAD-82706F61AB70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20008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7480B1-BA5F-489A-90EF-6B9DBFA5B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E4F3EE-9FF9-427A-962F-7D06EF9BB3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4C19AC-9A42-4CB5-8952-DB952ADFD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A7EBA-F4E3-401A-AA84-727D9560F9B7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38062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69075" y="104775"/>
            <a:ext cx="2052638" cy="5861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104775"/>
            <a:ext cx="6010275" cy="5861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433863-8F98-40B2-B77A-B6B0ACED2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4AB014-8F9E-4CA5-B363-1EDF08C6BD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D1B84E-103D-4927-84BC-AEEB67204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049F3-87D4-49D1-BD4B-554B09CFF3DE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03159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104775"/>
            <a:ext cx="820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42913" y="1279525"/>
            <a:ext cx="8178800" cy="46863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C979C3-9AE8-4773-A820-B7727245A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4DE2D9-C19F-446E-A6F2-82D8511DC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1F07E-47F3-4D7D-8CE5-0108EF2AA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632B3-F23C-43AA-AE5E-DA046B47F645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81684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>
            <a:extLst>
              <a:ext uri="{FF2B5EF4-FFF2-40B4-BE49-F238E27FC236}">
                <a16:creationId xmlns:a16="http://schemas.microsoft.com/office/drawing/2014/main" id="{C960314E-BA5C-4A9A-A64A-7BDD96A4B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31" y="339118"/>
            <a:ext cx="8060735" cy="998615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5996" y="1600200"/>
            <a:ext cx="8086137" cy="4572000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EFA0AD-FF29-4E9F-B845-384BE7C36C5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97525" y="6297613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F7007E-B42E-44FB-A664-DBC1D3206E7E}" type="datetimeFigureOut">
              <a:rPr lang="zh-TW" altLang="en-US"/>
              <a:pPr>
                <a:defRPr/>
              </a:pPr>
              <a:t>2024/10/1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DFEE33-D355-47B0-9C16-5055DB4C51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23875" y="6297613"/>
            <a:ext cx="50053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58A205-2C64-4B83-8BBF-A387DF42DB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004175" y="6297613"/>
            <a:ext cx="573088" cy="365125"/>
          </a:xfrm>
        </p:spPr>
        <p:txBody>
          <a:bodyPr/>
          <a:lstStyle>
            <a:lvl1pPr>
              <a:defRPr sz="1200" b="1" smtClean="0"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fld id="{217FCE0E-B069-402B-9D98-185B770F81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86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1295AC-7E0A-47FD-8333-8BEEF8764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4A952D-EA27-4E99-9765-2C091ED3A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8C91F-D70B-4738-8389-ACC78D82A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B99C3-7B51-489E-A279-9E05F01D52EB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48655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FD1A5F-C56D-4DDC-90AF-0D004BFA54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54416-34D3-420D-8E57-A12B10F440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22FFDB-C3AF-4A2E-88D9-5D9926241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B024C-E654-4A10-8048-A537CE69C21E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6157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42913" y="1279525"/>
            <a:ext cx="40132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0132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31937E-E827-4E8A-BE4D-1440FFCD5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D00C2F-51EF-475E-89BD-F3BB15054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C12904-E7A9-4C73-B138-DA0C1F9B8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32159-3024-4B11-BEC2-883AFAE6220C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90436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287924-FFE1-43D0-9B0F-9E29242FB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07394F-0792-46B5-88B8-A3AE6F3CB3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70BC81-D00E-4F0F-BC2D-AAF228ECA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512C-6850-4941-BB57-48F0F9D0CEF4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2614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CFAC60-79D5-4B7B-9BEC-DDA5783F5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A993FC-34C3-427F-9DDE-771246323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BB75A4-284C-44BF-9A99-A53DE177D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8C864-A3C4-466E-A41E-F5A2B66CC9DC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2093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536BEB-F2C6-4FF1-B33B-54F59971B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45B02-FE5D-471B-8162-DD005DB3C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BE5E60-B435-41EC-8C9E-ABC0F200CA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1F106-ACD4-4604-8754-DCF709C7B249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16634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17C66A-7BE5-47EC-9218-F4CA7082C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64B19-8269-46D9-986A-1C5326A9C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C68EC-E318-4216-A914-16D5CC00E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65BDD-4B79-4EB4-9A3E-8A997C613028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37408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20580B-ACCB-4005-88E8-5DEADA93C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38CEEC-9A6C-4267-8555-6BA83496E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806F58-BCD1-4E30-AD25-9EDC84FDB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29F16-78F3-4A72-A841-138CBD4B2CA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119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69AD68-4780-4C9A-9D86-73D807F1B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04775"/>
            <a:ext cx="820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33B5FE-A385-456A-BCD3-29CFC168E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279525"/>
            <a:ext cx="8178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D26B5B51-E39E-4FDD-A687-6B16A0D2E5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DC8E7E67-057F-4552-B404-CD6E43724E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E3434ACF-1A77-498A-B6AD-DB993F01DC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F31E7FC-1599-444F-8210-AFDB5D1A80F1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E7EFD7C4-CF1B-4E57-8103-0B9A80634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16025"/>
            <a:ext cx="8153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—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c-editor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a.org/assignments/protocol-number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a.org/assignments/ipv4-address-spac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c-editor.org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a.org/assignments/ipv6-address-space/ipv6-address-space.x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a.org/assignments/ipv6-unicast-address-assignments/ipv6-unicast-address-assignments.xhtml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iana.org/assignments/ipv6-unicast-address-assignments/ipv6-unicast-address-assignments.xhtml" TargetMode="Externa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ro.net/about/rir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>
            <a:extLst>
              <a:ext uri="{FF2B5EF4-FFF2-40B4-BE49-F238E27FC236}">
                <a16:creationId xmlns:a16="http://schemas.microsoft.com/office/drawing/2014/main" id="{25B7E5A3-5CAD-4C5A-BEFC-F1D7C10F14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755650"/>
            <a:ext cx="7721600" cy="1462088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Internet</a:t>
            </a:r>
            <a:r>
              <a:rPr lang="en-GB" altLang="zh-TW">
                <a:ea typeface="新細明體" panose="02020500000000000000" pitchFamily="18" charset="-120"/>
              </a:rPr>
              <a:t> </a:t>
            </a:r>
            <a:r>
              <a:rPr lang="en-US" altLang="zh-TW">
                <a:ea typeface="新細明體" panose="02020500000000000000" pitchFamily="18" charset="-120"/>
              </a:rPr>
              <a:t>Protocols</a:t>
            </a:r>
            <a:br>
              <a:rPr lang="en-US" altLang="zh-TW">
                <a:ea typeface="新細明體" panose="02020500000000000000" pitchFamily="18" charset="-120"/>
              </a:rPr>
            </a:b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123" name="副標題 2">
            <a:extLst>
              <a:ext uri="{FF2B5EF4-FFF2-40B4-BE49-F238E27FC236}">
                <a16:creationId xmlns:a16="http://schemas.microsoft.com/office/drawing/2014/main" id="{6B500689-051F-4E68-98B0-787E187961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5213" y="3124200"/>
            <a:ext cx="6170612" cy="1106488"/>
          </a:xfrm>
        </p:spPr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IPv4</a:t>
            </a:r>
            <a:r>
              <a:rPr lang="zh-TW" altLang="en-US" sz="3200">
                <a:ea typeface="新細明體" panose="02020500000000000000" pitchFamily="18" charset="-120"/>
              </a:rPr>
              <a:t> </a:t>
            </a:r>
            <a:r>
              <a:rPr lang="en-GB" altLang="zh-TW" sz="3200">
                <a:ea typeface="新細明體" panose="02020500000000000000" pitchFamily="18" charset="-120"/>
              </a:rPr>
              <a:t>and </a:t>
            </a:r>
            <a:r>
              <a:rPr lang="en-US" altLang="zh-TW" sz="3200">
                <a:ea typeface="新細明體" panose="02020500000000000000" pitchFamily="18" charset="-120"/>
              </a:rPr>
              <a:t>IPv6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062AE30F-BB94-471B-97B5-562DC5B3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>
            <a:extLst>
              <a:ext uri="{FF2B5EF4-FFF2-40B4-BE49-F238E27FC236}">
                <a16:creationId xmlns:a16="http://schemas.microsoft.com/office/drawing/2014/main" id="{ADD5138E-ACD1-4AF2-9F86-04E54535D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464050"/>
            <a:ext cx="2193925" cy="152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F39EBA1-015B-47A9-A041-87ADE6AA0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Datagram Lifetime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6186C84-1B72-43D4-8C82-8FD1CBB87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8178800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Datagrams could loop indefinitely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Consumes resources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Transport protocol may need upper bound on datagram life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Datagram marked with lifetime 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Time To Live field in IP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Once lifetime expires, datagram discarded (not forwarded)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Hop count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Decrement time to live on passing through a each router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Time count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Need to know how long since last router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CC0BC1A6-0961-42BC-A73F-636B3C75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A5213F2C-0A70-4492-862A-24C8622CC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F682AAB-9D6C-430E-A5B8-584F8BBEB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Fragmentation and </a:t>
            </a:r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Re-assembly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488E3B7-5061-45FC-9764-A593F2E7D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Different packet sizes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When to re-assemble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At destination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Results in packets getting smaller as data traverses internet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Intermediate re-assembly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Need large buffers at routers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Buffers may fill with fragments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All fragments must go through same router</a:t>
            </a:r>
          </a:p>
          <a:p>
            <a:pPr lvl="3"/>
            <a:r>
              <a:rPr lang="en-US" altLang="zh-TW">
                <a:ea typeface="新細明體" panose="02020500000000000000" pitchFamily="18" charset="-120"/>
              </a:rPr>
              <a:t>Inhibits dynamic routing</a:t>
            </a: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E740977-5CB0-4E4B-A305-DA6A7BC0B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 Fragmentation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FE4836E-5013-4197-92DA-BBC1B4E0C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IP re-assembles at destination only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Uses fields in header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Data Unit Identifier (ID)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Identifies end system originated datagram</a:t>
            </a:r>
          </a:p>
          <a:p>
            <a:pPr lvl="3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Source and destination address</a:t>
            </a:r>
          </a:p>
          <a:p>
            <a:pPr lvl="3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Protocol layer generating data (e.g. TCP)</a:t>
            </a:r>
          </a:p>
          <a:p>
            <a:pPr lvl="3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Identification supplied by that layer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Data length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Length of user data in octets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Offset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Position of fragment of user data in original datagram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In multiples of 64 bits (8 octets)</a:t>
            </a:r>
          </a:p>
          <a:p>
            <a:pPr lvl="1">
              <a:lnSpc>
                <a:spcPct val="90000"/>
              </a:lnSpc>
            </a:pPr>
            <a:r>
              <a:rPr lang="en-US" altLang="zh-TW" i="1">
                <a:ea typeface="新細明體" panose="02020500000000000000" pitchFamily="18" charset="-120"/>
              </a:rPr>
              <a:t>More</a:t>
            </a:r>
            <a:r>
              <a:rPr lang="en-US" altLang="zh-TW">
                <a:ea typeface="新細明體" panose="02020500000000000000" pitchFamily="18" charset="-120"/>
              </a:rPr>
              <a:t> flag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Indicates that this is not the last fragment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12D89BC5-A0F3-4D66-B3F5-A9174ACD4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61963"/>
            <a:ext cx="8204200" cy="785812"/>
          </a:xfrm>
        </p:spPr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Fragmentation Example</a:t>
            </a:r>
          </a:p>
        </p:txBody>
      </p:sp>
      <p:pic>
        <p:nvPicPr>
          <p:cNvPr id="29699" name="Picture 6" descr="Fragmentation">
            <a:extLst>
              <a:ext uri="{FF2B5EF4-FFF2-40B4-BE49-F238E27FC236}">
                <a16:creationId xmlns:a16="http://schemas.microsoft.com/office/drawing/2014/main" id="{BD07A73D-A3B2-4C16-A836-E1A9E6B74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7"/>
          <a:stretch>
            <a:fillRect/>
          </a:stretch>
        </p:blipFill>
        <p:spPr bwMode="auto">
          <a:xfrm>
            <a:off x="1447800" y="1350963"/>
            <a:ext cx="5867400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39BBC3CC-CB9D-4BCB-857B-23E02816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>
            <a:extLst>
              <a:ext uri="{FF2B5EF4-FFF2-40B4-BE49-F238E27FC236}">
                <a16:creationId xmlns:a16="http://schemas.microsoft.com/office/drawing/2014/main" id="{411314E2-0A7E-437F-834E-519CC9516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4292600"/>
            <a:ext cx="1889125" cy="18256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D843FA4A-3BAA-48AD-B306-344190317F95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589713"/>
          </a:xfrm>
          <a:noFill/>
        </p:spPr>
      </p:pic>
      <p:sp>
        <p:nvSpPr>
          <p:cNvPr id="32771" name="Rectangle 7">
            <a:extLst>
              <a:ext uri="{FF2B5EF4-FFF2-40B4-BE49-F238E27FC236}">
                <a16:creationId xmlns:a16="http://schemas.microsoft.com/office/drawing/2014/main" id="{7D621EE7-97EA-4D1B-8E43-737F8F4AD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86225"/>
            <a:ext cx="3001963" cy="2127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>
            <a:extLst>
              <a:ext uri="{FF2B5EF4-FFF2-40B4-BE49-F238E27FC236}">
                <a16:creationId xmlns:a16="http://schemas.microsoft.com/office/drawing/2014/main" id="{4EFFE255-3E6E-463A-B3DB-0C71F198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6">
            <a:extLst>
              <a:ext uri="{FF2B5EF4-FFF2-40B4-BE49-F238E27FC236}">
                <a16:creationId xmlns:a16="http://schemas.microsoft.com/office/drawing/2014/main" id="{BAB606C0-08A0-4B9A-85FE-44EE8B318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4086225"/>
            <a:ext cx="3001963" cy="2127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409E6C1-705E-4617-BE8B-26D42310C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What is Internet Protocol (IP)?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7308E44-90D9-4AE8-A43F-E99CE62EE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Protocol for internetworking  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IP provides a </a:t>
            </a:r>
            <a:r>
              <a:rPr lang="en-US" altLang="zh-TW" b="1" i="1">
                <a:ea typeface="新細明體" panose="02020500000000000000" pitchFamily="18" charset="-120"/>
              </a:rPr>
              <a:t>connectionless</a:t>
            </a:r>
            <a:r>
              <a:rPr lang="en-US" altLang="zh-TW">
                <a:ea typeface="新細明體" panose="02020500000000000000" pitchFamily="18" charset="-120"/>
              </a:rPr>
              <a:t>, or </a:t>
            </a:r>
            <a:r>
              <a:rPr lang="en-US" altLang="zh-TW" b="1" i="1">
                <a:ea typeface="新細明體" panose="02020500000000000000" pitchFamily="18" charset="-120"/>
              </a:rPr>
              <a:t>datagram</a:t>
            </a:r>
            <a:r>
              <a:rPr lang="en-US" altLang="zh-TW">
                <a:ea typeface="新細明體" panose="02020500000000000000" pitchFamily="18" charset="-120"/>
              </a:rPr>
              <a:t>, service between end systems.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Advantages from IP’s connectionless internet services: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Flexible: </a:t>
            </a:r>
            <a:r>
              <a:rPr lang="en-US" altLang="zh-TW" u="sng">
                <a:ea typeface="新細明體" panose="02020500000000000000" pitchFamily="18" charset="-120"/>
              </a:rPr>
              <a:t>IP can deal with a variety of networks. IP requires little from the constituent networks</a:t>
            </a:r>
            <a:r>
              <a:rPr lang="en-US" altLang="zh-TW">
                <a:ea typeface="新細明體" panose="02020500000000000000" pitchFamily="18" charset="-120"/>
              </a:rPr>
              <a:t>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Robust: IP uses datagram services.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Best for connectionless transport protocols: No unnecessary overhead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>
            <a:extLst>
              <a:ext uri="{FF2B5EF4-FFF2-40B4-BE49-F238E27FC236}">
                <a16:creationId xmlns:a16="http://schemas.microsoft.com/office/drawing/2014/main" id="{ADFE6582-0C2D-41EF-A6C7-EB0888EC7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5">
            <a:extLst>
              <a:ext uri="{FF2B5EF4-FFF2-40B4-BE49-F238E27FC236}">
                <a16:creationId xmlns:a16="http://schemas.microsoft.com/office/drawing/2014/main" id="{C8ADE7BB-3889-461E-8FBB-C527EFB60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38600"/>
            <a:ext cx="3001963" cy="2127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4E4D4B42-F2EA-490A-BD2C-6554FF11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>
            <a:extLst>
              <a:ext uri="{FF2B5EF4-FFF2-40B4-BE49-F238E27FC236}">
                <a16:creationId xmlns:a16="http://schemas.microsoft.com/office/drawing/2014/main" id="{9B9BC2B7-EB7D-4F98-8A20-63174ACAF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Addressing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6867" name="Rectangle 1027">
            <a:extLst>
              <a:ext uri="{FF2B5EF4-FFF2-40B4-BE49-F238E27FC236}">
                <a16:creationId xmlns:a16="http://schemas.microsoft.com/office/drawing/2014/main" id="{59339C38-1BB5-404A-A8B7-5ADBCE69B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Addressing level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Addressing scope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Connection identifiers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Addressing mode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F6D5125E-2BBE-4E2B-8333-EF7FAA380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TCP/IP Concepts</a:t>
            </a:r>
          </a:p>
        </p:txBody>
      </p:sp>
      <p:pic>
        <p:nvPicPr>
          <p:cNvPr id="38915" name="Picture 1027" descr="TCP-IP Concepts">
            <a:extLst>
              <a:ext uri="{FF2B5EF4-FFF2-40B4-BE49-F238E27FC236}">
                <a16:creationId xmlns:a16="http://schemas.microsoft.com/office/drawing/2014/main" id="{6FF56112-D4B4-41F4-8E81-1E6ACFE9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8"/>
          <a:stretch>
            <a:fillRect/>
          </a:stretch>
        </p:blipFill>
        <p:spPr bwMode="auto">
          <a:xfrm>
            <a:off x="849313" y="1381125"/>
            <a:ext cx="73802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F9DD119-9310-41A3-9BDE-747D2892D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Addressing Level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4BDA896-1603-477F-BC97-478381A3C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Level in comm</a:t>
            </a:r>
            <a:r>
              <a:rPr lang="en-GB" altLang="zh-TW" sz="2400">
                <a:ea typeface="新細明體" panose="02020500000000000000" pitchFamily="18" charset="-120"/>
              </a:rPr>
              <a:t>s</a:t>
            </a:r>
            <a:r>
              <a:rPr lang="en-US" altLang="zh-TW" sz="2400">
                <a:ea typeface="新細明體" panose="02020500000000000000" pitchFamily="18" charset="-120"/>
              </a:rPr>
              <a:t> architecture at which entity is named</a:t>
            </a:r>
            <a:endParaRPr lang="en-GB" altLang="zh-TW" sz="24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Unique address</a:t>
            </a:r>
            <a:r>
              <a:rPr lang="en-GB" altLang="zh-TW" sz="2400">
                <a:ea typeface="新細明體" panose="02020500000000000000" pitchFamily="18" charset="-120"/>
              </a:rPr>
              <a:t> for</a:t>
            </a:r>
            <a:r>
              <a:rPr lang="en-US" altLang="zh-TW" sz="2400">
                <a:ea typeface="新細明體" panose="02020500000000000000" pitchFamily="18" charset="-120"/>
              </a:rPr>
              <a:t> each end system 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e.g. workstation or server</a:t>
            </a:r>
            <a:endParaRPr lang="en-GB" altLang="zh-TW" sz="20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And each intermediate system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(e.g., router)</a:t>
            </a:r>
            <a:endParaRPr lang="en-GB" altLang="zh-TW" sz="20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Network-level address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IP address or internet address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OSI </a:t>
            </a:r>
            <a:r>
              <a:rPr lang="en-GB" altLang="zh-TW" sz="2000">
                <a:ea typeface="新細明體" panose="02020500000000000000" pitchFamily="18" charset="-120"/>
              </a:rPr>
              <a:t>- </a:t>
            </a:r>
            <a:r>
              <a:rPr lang="en-US" altLang="zh-TW" sz="2000">
                <a:ea typeface="新細明體" panose="02020500000000000000" pitchFamily="18" charset="-120"/>
              </a:rPr>
              <a:t>network service access point (NSAP)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Used to route PDU through network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At destination</a:t>
            </a:r>
            <a:r>
              <a:rPr lang="en-GB" altLang="zh-TW" sz="2400">
                <a:ea typeface="新細明體" panose="02020500000000000000" pitchFamily="18" charset="-120"/>
              </a:rPr>
              <a:t> data </a:t>
            </a:r>
            <a:r>
              <a:rPr lang="en-US" altLang="zh-TW" sz="2400">
                <a:ea typeface="新細明體" panose="02020500000000000000" pitchFamily="18" charset="-120"/>
              </a:rPr>
              <a:t>must routed to some process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Each process </a:t>
            </a:r>
            <a:r>
              <a:rPr lang="en-US" altLang="zh-TW" sz="2000">
                <a:ea typeface="新細明體" panose="02020500000000000000" pitchFamily="18" charset="-120"/>
              </a:rPr>
              <a:t>assigned </a:t>
            </a:r>
            <a:r>
              <a:rPr lang="en-GB" altLang="zh-TW" sz="2000">
                <a:ea typeface="新細明體" panose="02020500000000000000" pitchFamily="18" charset="-120"/>
              </a:rPr>
              <a:t>an </a:t>
            </a:r>
            <a:r>
              <a:rPr lang="en-US" altLang="zh-TW" sz="2000">
                <a:ea typeface="新細明體" panose="02020500000000000000" pitchFamily="18" charset="-120"/>
              </a:rPr>
              <a:t>identifier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TCP/IP port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Service access point (SAP) in OSI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>
            <a:extLst>
              <a:ext uri="{FF2B5EF4-FFF2-40B4-BE49-F238E27FC236}">
                <a16:creationId xmlns:a16="http://schemas.microsoft.com/office/drawing/2014/main" id="{86FF1908-8AC1-46C1-BED7-A054D415E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Addressing Scope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43011" name="Rectangle 1027">
            <a:extLst>
              <a:ext uri="{FF2B5EF4-FFF2-40B4-BE49-F238E27FC236}">
                <a16:creationId xmlns:a16="http://schemas.microsoft.com/office/drawing/2014/main" id="{6F0EF933-E66E-42DA-B407-FC130865D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Global address</a:t>
            </a:r>
            <a:endParaRPr lang="en-GB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Global nonambiguity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Global applicability</a:t>
            </a:r>
            <a:r>
              <a:rPr lang="en-GB" altLang="zh-TW">
                <a:ea typeface="新細明體" panose="02020500000000000000" pitchFamily="18" charset="-120"/>
              </a:rPr>
              <a:t>: Any system </a:t>
            </a:r>
            <a:r>
              <a:rPr lang="en-US" altLang="zh-TW">
                <a:ea typeface="新細明體" panose="02020500000000000000" pitchFamily="18" charset="-120"/>
              </a:rPr>
              <a:t>identifies any other system by means of global address.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Enables internet to route data </a:t>
            </a:r>
            <a:r>
              <a:rPr lang="en-GB" altLang="zh-TW">
                <a:ea typeface="新細明體" panose="02020500000000000000" pitchFamily="18" charset="-120"/>
              </a:rPr>
              <a:t>between any two systems </a:t>
            </a:r>
          </a:p>
          <a:p>
            <a:pPr>
              <a:lnSpc>
                <a:spcPct val="90000"/>
              </a:lnSpc>
            </a:pPr>
            <a:r>
              <a:rPr lang="en-GB" altLang="zh-TW">
                <a:ea typeface="新細明體" panose="02020500000000000000" pitchFamily="18" charset="-120"/>
              </a:rPr>
              <a:t>Need</a:t>
            </a:r>
            <a:r>
              <a:rPr lang="en-US" altLang="zh-TW">
                <a:ea typeface="新細明體" panose="02020500000000000000" pitchFamily="18" charset="-120"/>
              </a:rPr>
              <a:t> unique address for each device interface on network</a:t>
            </a:r>
            <a:endParaRPr lang="en-GB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MAC address on IEEE 802 network and ATM host address</a:t>
            </a:r>
            <a:endParaRPr lang="en-GB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Enables</a:t>
            </a:r>
            <a:r>
              <a:rPr lang="en-GB" altLang="zh-TW">
                <a:ea typeface="新細明體" panose="02020500000000000000" pitchFamily="18" charset="-120"/>
              </a:rPr>
              <a:t> </a:t>
            </a:r>
            <a:r>
              <a:rPr lang="en-US" altLang="zh-TW">
                <a:ea typeface="新細明體" panose="02020500000000000000" pitchFamily="18" charset="-120"/>
              </a:rPr>
              <a:t>network to route data units through network and deliver to intended system</a:t>
            </a:r>
            <a:endParaRPr lang="en-GB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Network attachment point address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436384F8-35AF-4DD9-8CEC-F5FABBF1B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313" y="0"/>
            <a:ext cx="8061325" cy="998538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IPv4/v6 Addressing Modes</a:t>
            </a:r>
          </a:p>
        </p:txBody>
      </p:sp>
      <p:sp>
        <p:nvSpPr>
          <p:cNvPr id="45059" name="Rectangle 1027">
            <a:extLst>
              <a:ext uri="{FF2B5EF4-FFF2-40B4-BE49-F238E27FC236}">
                <a16:creationId xmlns:a16="http://schemas.microsoft.com/office/drawing/2014/main" id="{065B7793-47B0-401E-8DA4-8CF35D7BEB3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5950" y="866775"/>
            <a:ext cx="5645150" cy="4267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TW" sz="3200">
                <a:ea typeface="新細明體" panose="02020500000000000000" pitchFamily="18" charset="-120"/>
              </a:rPr>
              <a:t>Unicast</a:t>
            </a:r>
          </a:p>
          <a:p>
            <a:pPr>
              <a:lnSpc>
                <a:spcPct val="200000"/>
              </a:lnSpc>
            </a:pPr>
            <a:r>
              <a:rPr lang="en-US" altLang="zh-TW" sz="3200">
                <a:ea typeface="新細明體" panose="02020500000000000000" pitchFamily="18" charset="-120"/>
              </a:rPr>
              <a:t>Anycast (in IPv6)</a:t>
            </a:r>
          </a:p>
          <a:p>
            <a:pPr>
              <a:lnSpc>
                <a:spcPct val="200000"/>
              </a:lnSpc>
            </a:pPr>
            <a:r>
              <a:rPr lang="en-US" altLang="zh-TW" sz="3200">
                <a:ea typeface="新細明體" panose="02020500000000000000" pitchFamily="18" charset="-120"/>
              </a:rPr>
              <a:t>Multicast</a:t>
            </a:r>
          </a:p>
          <a:p>
            <a:pPr>
              <a:lnSpc>
                <a:spcPct val="200000"/>
              </a:lnSpc>
            </a:pPr>
            <a:r>
              <a:rPr lang="en-US" altLang="zh-TW" sz="3200">
                <a:ea typeface="新細明體" panose="02020500000000000000" pitchFamily="18" charset="-120"/>
              </a:rPr>
              <a:t>Broadcast</a:t>
            </a: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BF438B88-7162-48B5-99B2-1C8BB58C724F}"/>
              </a:ext>
            </a:extLst>
          </p:cNvPr>
          <p:cNvSpPr/>
          <p:nvPr/>
        </p:nvSpPr>
        <p:spPr>
          <a:xfrm>
            <a:off x="4313238" y="1287463"/>
            <a:ext cx="355600" cy="363537"/>
          </a:xfrm>
          <a:prstGeom prst="ellipse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2F8CF1F-62F8-4441-A19A-43F64807A372}"/>
              </a:ext>
            </a:extLst>
          </p:cNvPr>
          <p:cNvSpPr/>
          <p:nvPr/>
        </p:nvSpPr>
        <p:spPr>
          <a:xfrm>
            <a:off x="7035800" y="2373313"/>
            <a:ext cx="303213" cy="315912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BFE3E8C-2B51-4EDA-A3EA-5D6DAC1ED1D6}"/>
              </a:ext>
            </a:extLst>
          </p:cNvPr>
          <p:cNvSpPr/>
          <p:nvPr/>
        </p:nvSpPr>
        <p:spPr>
          <a:xfrm>
            <a:off x="7526338" y="2373313"/>
            <a:ext cx="303212" cy="315912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77AB5AAF-C552-4144-AF94-04784BBC0209}"/>
              </a:ext>
            </a:extLst>
          </p:cNvPr>
          <p:cNvSpPr/>
          <p:nvPr/>
        </p:nvSpPr>
        <p:spPr>
          <a:xfrm>
            <a:off x="7778750" y="2792413"/>
            <a:ext cx="303213" cy="314325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48E195B0-58F2-444C-AA58-BAF462ACBE82}"/>
              </a:ext>
            </a:extLst>
          </p:cNvPr>
          <p:cNvSpPr/>
          <p:nvPr/>
        </p:nvSpPr>
        <p:spPr>
          <a:xfrm>
            <a:off x="8053388" y="2381250"/>
            <a:ext cx="303212" cy="315913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67D68C86-E928-475F-8629-4DFB33BC7233}"/>
              </a:ext>
            </a:extLst>
          </p:cNvPr>
          <p:cNvSpPr/>
          <p:nvPr/>
        </p:nvSpPr>
        <p:spPr>
          <a:xfrm>
            <a:off x="7767638" y="1973263"/>
            <a:ext cx="303212" cy="314325"/>
          </a:xfrm>
          <a:prstGeom prst="ellipse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4FA76159-A03E-47FE-A8F9-35271C45FB90}"/>
              </a:ext>
            </a:extLst>
          </p:cNvPr>
          <p:cNvSpPr/>
          <p:nvPr/>
        </p:nvSpPr>
        <p:spPr>
          <a:xfrm>
            <a:off x="7296150" y="1970088"/>
            <a:ext cx="303213" cy="315912"/>
          </a:xfrm>
          <a:prstGeom prst="ellipse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AE7E399-B120-4C06-8A4B-B54A01F58203}"/>
              </a:ext>
            </a:extLst>
          </p:cNvPr>
          <p:cNvSpPr/>
          <p:nvPr/>
        </p:nvSpPr>
        <p:spPr>
          <a:xfrm>
            <a:off x="7273925" y="2792413"/>
            <a:ext cx="303213" cy="314325"/>
          </a:xfrm>
          <a:prstGeom prst="ellipse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C722CF2D-D882-4576-A86E-5955F9FAEBE5}"/>
              </a:ext>
            </a:extLst>
          </p:cNvPr>
          <p:cNvSpPr/>
          <p:nvPr/>
        </p:nvSpPr>
        <p:spPr>
          <a:xfrm>
            <a:off x="4313238" y="4691063"/>
            <a:ext cx="355600" cy="363537"/>
          </a:xfrm>
          <a:prstGeom prst="ellipse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F6015279-BDB6-42EA-9857-1DAEF7FDBE67}"/>
              </a:ext>
            </a:extLst>
          </p:cNvPr>
          <p:cNvSpPr/>
          <p:nvPr/>
        </p:nvSpPr>
        <p:spPr>
          <a:xfrm>
            <a:off x="4313238" y="3548063"/>
            <a:ext cx="355600" cy="363537"/>
          </a:xfrm>
          <a:prstGeom prst="ellipse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CD92A30B-D59B-4DC3-A5BD-1CC6A5CAD5AF}"/>
              </a:ext>
            </a:extLst>
          </p:cNvPr>
          <p:cNvSpPr/>
          <p:nvPr/>
        </p:nvSpPr>
        <p:spPr>
          <a:xfrm>
            <a:off x="4313238" y="2405063"/>
            <a:ext cx="355600" cy="363537"/>
          </a:xfrm>
          <a:prstGeom prst="ellipse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50164FF1-8AAA-4FAB-84DF-7D260B3F5BD4}"/>
              </a:ext>
            </a:extLst>
          </p:cNvPr>
          <p:cNvSpPr/>
          <p:nvPr/>
        </p:nvSpPr>
        <p:spPr>
          <a:xfrm>
            <a:off x="5681663" y="3635375"/>
            <a:ext cx="303212" cy="315913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C5625A5B-EE7C-476F-81C0-84386ACEE043}"/>
              </a:ext>
            </a:extLst>
          </p:cNvPr>
          <p:cNvSpPr/>
          <p:nvPr/>
        </p:nvSpPr>
        <p:spPr>
          <a:xfrm>
            <a:off x="6172200" y="3635375"/>
            <a:ext cx="303213" cy="315913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73E2FBE8-9F2C-40E7-A191-ECB99BD16AD4}"/>
              </a:ext>
            </a:extLst>
          </p:cNvPr>
          <p:cNvSpPr/>
          <p:nvPr/>
        </p:nvSpPr>
        <p:spPr>
          <a:xfrm>
            <a:off x="6424613" y="4052888"/>
            <a:ext cx="303212" cy="315912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204FBA5B-7DBA-4E6C-B841-45E82ECB1317}"/>
              </a:ext>
            </a:extLst>
          </p:cNvPr>
          <p:cNvSpPr/>
          <p:nvPr/>
        </p:nvSpPr>
        <p:spPr>
          <a:xfrm>
            <a:off x="6699250" y="3643313"/>
            <a:ext cx="303213" cy="314325"/>
          </a:xfrm>
          <a:prstGeom prst="ellipse">
            <a:avLst/>
          </a:prstGeom>
          <a:solidFill>
            <a:srgbClr val="FF96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4EA96A54-D5F8-492B-8088-5B22BEF064D2}"/>
              </a:ext>
            </a:extLst>
          </p:cNvPr>
          <p:cNvSpPr/>
          <p:nvPr/>
        </p:nvSpPr>
        <p:spPr>
          <a:xfrm>
            <a:off x="6396038" y="3217863"/>
            <a:ext cx="303212" cy="314325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704F9339-F5CC-4191-B59A-A9CE3C307BE3}"/>
              </a:ext>
            </a:extLst>
          </p:cNvPr>
          <p:cNvSpPr/>
          <p:nvPr/>
        </p:nvSpPr>
        <p:spPr>
          <a:xfrm>
            <a:off x="5940425" y="3232150"/>
            <a:ext cx="303213" cy="315913"/>
          </a:xfrm>
          <a:prstGeom prst="ellipse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EDA5A72D-2695-4496-90F1-5FA332D44AF8}"/>
              </a:ext>
            </a:extLst>
          </p:cNvPr>
          <p:cNvSpPr/>
          <p:nvPr/>
        </p:nvSpPr>
        <p:spPr>
          <a:xfrm>
            <a:off x="5919788" y="4052888"/>
            <a:ext cx="303212" cy="315912"/>
          </a:xfrm>
          <a:prstGeom prst="ellipse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850BAC5E-24F9-4386-8058-20C66FB61313}"/>
              </a:ext>
            </a:extLst>
          </p:cNvPr>
          <p:cNvGrpSpPr/>
          <p:nvPr/>
        </p:nvGrpSpPr>
        <p:grpSpPr>
          <a:xfrm>
            <a:off x="6849533" y="4317990"/>
            <a:ext cx="1320800" cy="1151468"/>
            <a:chOff x="6392333" y="1524000"/>
            <a:chExt cx="1549400" cy="1329266"/>
          </a:xfrm>
          <a:solidFill>
            <a:srgbClr val="FF962D"/>
          </a:solidFill>
        </p:grpSpPr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1261D576-A77E-48EA-B357-B59B4A200E9A}"/>
                </a:ext>
              </a:extLst>
            </p:cNvPr>
            <p:cNvSpPr/>
            <p:nvPr/>
          </p:nvSpPr>
          <p:spPr>
            <a:xfrm>
              <a:off x="6392333" y="2006600"/>
              <a:ext cx="355600" cy="36406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8E717BFF-8A0C-40C6-B204-07D6A70E1829}"/>
                </a:ext>
              </a:extLst>
            </p:cNvPr>
            <p:cNvSpPr/>
            <p:nvPr/>
          </p:nvSpPr>
          <p:spPr>
            <a:xfrm>
              <a:off x="6968067" y="2006599"/>
              <a:ext cx="355600" cy="36406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8DF6AD47-96EC-4842-921A-443A2847436E}"/>
                </a:ext>
              </a:extLst>
            </p:cNvPr>
            <p:cNvSpPr/>
            <p:nvPr/>
          </p:nvSpPr>
          <p:spPr>
            <a:xfrm>
              <a:off x="7264399" y="2489199"/>
              <a:ext cx="355600" cy="36406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E62C497B-15C6-401C-9640-3CAE544A53C3}"/>
                </a:ext>
              </a:extLst>
            </p:cNvPr>
            <p:cNvSpPr/>
            <p:nvPr/>
          </p:nvSpPr>
          <p:spPr>
            <a:xfrm>
              <a:off x="7586133" y="2015066"/>
              <a:ext cx="355600" cy="36406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B6FF84A2-26BA-48CA-B644-0FA3606DA874}"/>
                </a:ext>
              </a:extLst>
            </p:cNvPr>
            <p:cNvSpPr/>
            <p:nvPr/>
          </p:nvSpPr>
          <p:spPr>
            <a:xfrm>
              <a:off x="7230533" y="1524000"/>
              <a:ext cx="355600" cy="36406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6EC1EC86-22F3-4467-9E13-399E248D0C63}"/>
                </a:ext>
              </a:extLst>
            </p:cNvPr>
            <p:cNvSpPr/>
            <p:nvPr/>
          </p:nvSpPr>
          <p:spPr>
            <a:xfrm>
              <a:off x="6697133" y="1540934"/>
              <a:ext cx="355600" cy="36406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A7E7F3BD-F5E8-4E4E-AB03-BC9ACCBD1E97}"/>
                </a:ext>
              </a:extLst>
            </p:cNvPr>
            <p:cNvSpPr/>
            <p:nvPr/>
          </p:nvSpPr>
          <p:spPr>
            <a:xfrm>
              <a:off x="6671733" y="2489199"/>
              <a:ext cx="355600" cy="36406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32" name="橢圓 31">
            <a:extLst>
              <a:ext uri="{FF2B5EF4-FFF2-40B4-BE49-F238E27FC236}">
                <a16:creationId xmlns:a16="http://schemas.microsoft.com/office/drawing/2014/main" id="{FB9BAA66-A3EC-400B-B8D7-7BD831431A72}"/>
              </a:ext>
            </a:extLst>
          </p:cNvPr>
          <p:cNvSpPr/>
          <p:nvPr/>
        </p:nvSpPr>
        <p:spPr>
          <a:xfrm>
            <a:off x="5930900" y="1295400"/>
            <a:ext cx="355600" cy="363538"/>
          </a:xfrm>
          <a:prstGeom prst="ellipse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B096836D-A8DF-4919-A94B-AFA797FEF3BB}"/>
              </a:ext>
            </a:extLst>
          </p:cNvPr>
          <p:cNvCxnSpPr>
            <a:stCxn id="2" idx="6"/>
            <a:endCxn id="32" idx="2"/>
          </p:cNvCxnSpPr>
          <p:nvPr/>
        </p:nvCxnSpPr>
        <p:spPr>
          <a:xfrm>
            <a:off x="4668838" y="1468438"/>
            <a:ext cx="1262062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363E2F73-1DE6-4CE7-BE2B-375DADF72095}"/>
              </a:ext>
            </a:extLst>
          </p:cNvPr>
          <p:cNvCxnSpPr>
            <a:stCxn id="15" idx="6"/>
            <a:endCxn id="10" idx="2"/>
          </p:cNvCxnSpPr>
          <p:nvPr/>
        </p:nvCxnSpPr>
        <p:spPr>
          <a:xfrm flipV="1">
            <a:off x="4668838" y="2128838"/>
            <a:ext cx="2627312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009B6197-7C13-4890-BC3D-82DD5892211E}"/>
              </a:ext>
            </a:extLst>
          </p:cNvPr>
          <p:cNvCxnSpPr>
            <a:stCxn id="14" idx="6"/>
            <a:endCxn id="22" idx="2"/>
          </p:cNvCxnSpPr>
          <p:nvPr/>
        </p:nvCxnSpPr>
        <p:spPr>
          <a:xfrm flipV="1">
            <a:off x="4668838" y="3389313"/>
            <a:ext cx="1271587" cy="339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98A23D72-EDE0-4178-97F6-834B018C757C}"/>
              </a:ext>
            </a:extLst>
          </p:cNvPr>
          <p:cNvCxnSpPr>
            <a:stCxn id="14" idx="6"/>
            <a:endCxn id="20" idx="2"/>
          </p:cNvCxnSpPr>
          <p:nvPr/>
        </p:nvCxnSpPr>
        <p:spPr>
          <a:xfrm>
            <a:off x="4668838" y="3729038"/>
            <a:ext cx="2030412" cy="7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2ACB2940-7A31-4084-8A25-A01DD040BF16}"/>
              </a:ext>
            </a:extLst>
          </p:cNvPr>
          <p:cNvCxnSpPr>
            <a:stCxn id="14" idx="6"/>
            <a:endCxn id="23" idx="2"/>
          </p:cNvCxnSpPr>
          <p:nvPr/>
        </p:nvCxnSpPr>
        <p:spPr>
          <a:xfrm>
            <a:off x="4668838" y="3729038"/>
            <a:ext cx="1250950" cy="48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66336F88-C93D-448F-B38A-9025EE8ADB4E}"/>
              </a:ext>
            </a:extLst>
          </p:cNvPr>
          <p:cNvSpPr/>
          <p:nvPr/>
        </p:nvSpPr>
        <p:spPr>
          <a:xfrm>
            <a:off x="6705600" y="4089400"/>
            <a:ext cx="1592263" cy="1592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zh-TW" altLang="en-US">
              <a:solidFill>
                <a:srgbClr val="FFFFFF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AF4511F3-92EA-4649-8901-64F434F74DA7}"/>
              </a:ext>
            </a:extLst>
          </p:cNvPr>
          <p:cNvCxnSpPr>
            <a:stCxn id="13" idx="6"/>
            <a:endCxn id="43" idx="2"/>
          </p:cNvCxnSpPr>
          <p:nvPr/>
        </p:nvCxnSpPr>
        <p:spPr>
          <a:xfrm>
            <a:off x="4668838" y="4872038"/>
            <a:ext cx="2036762" cy="12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7" name="文字方塊 2">
            <a:extLst>
              <a:ext uri="{FF2B5EF4-FFF2-40B4-BE49-F238E27FC236}">
                <a16:creationId xmlns:a16="http://schemas.microsoft.com/office/drawing/2014/main" id="{9066A63C-53CD-4F48-812F-B4D8B1222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5592763"/>
            <a:ext cx="8164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 sz="2000" b="1">
                <a:solidFill>
                  <a:srgbClr val="FF0000"/>
                </a:solidFill>
                <a:ea typeface="新細明體" panose="02020500000000000000" pitchFamily="18" charset="-120"/>
              </a:rPr>
              <a:t>Note:</a:t>
            </a:r>
          </a:p>
          <a:p>
            <a:r>
              <a:rPr lang="en-US" altLang="zh-TW" sz="2000" b="1">
                <a:solidFill>
                  <a:srgbClr val="FF0000"/>
                </a:solidFill>
                <a:ea typeface="新細明體" panose="02020500000000000000" pitchFamily="18" charset="-120"/>
              </a:rPr>
              <a:t>   In practice, Multicast/Broadcast packets will not be forwarded by routers.</a:t>
            </a:r>
          </a:p>
          <a:p>
            <a:r>
              <a:rPr lang="en-US" altLang="zh-TW" sz="2000" b="1">
                <a:solidFill>
                  <a:srgbClr val="FF0000"/>
                </a:solidFill>
                <a:ea typeface="新細明體" panose="02020500000000000000" pitchFamily="18" charset="-120"/>
              </a:rPr>
              <a:t>   </a:t>
            </a:r>
            <a:r>
              <a:rPr lang="en-US" altLang="zh-TW" sz="2000" b="1">
                <a:solidFill>
                  <a:srgbClr val="FF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 S</a:t>
            </a:r>
            <a:r>
              <a:rPr lang="en-US" altLang="zh-TW" sz="2000" b="1">
                <a:solidFill>
                  <a:srgbClr val="FF0000"/>
                </a:solidFill>
                <a:ea typeface="新細明體" panose="02020500000000000000" pitchFamily="18" charset="-120"/>
              </a:rPr>
              <a:t>cope of Multicast/Broadcast is limited within a single network.</a:t>
            </a:r>
            <a:endParaRPr lang="zh-TW" altLang="en-US" sz="2000" b="1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>
            <a:extLst>
              <a:ext uri="{FF2B5EF4-FFF2-40B4-BE49-F238E27FC236}">
                <a16:creationId xmlns:a16="http://schemas.microsoft.com/office/drawing/2014/main" id="{8DC8B956-3986-41CD-841E-B6D880B6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5" name="Text Box 5">
            <a:extLst>
              <a:ext uri="{FF2B5EF4-FFF2-40B4-BE49-F238E27FC236}">
                <a16:creationId xmlns:a16="http://schemas.microsoft.com/office/drawing/2014/main" id="{051919C9-B5C9-47A4-952F-E17F2D758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4324350"/>
            <a:ext cx="17208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1" lang="en-US" altLang="zh-TW" sz="28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Broadcast</a:t>
            </a:r>
            <a:endParaRPr kumimoji="1" lang="zh-TW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47108" name="Rectangle 6">
            <a:extLst>
              <a:ext uri="{FF2B5EF4-FFF2-40B4-BE49-F238E27FC236}">
                <a16:creationId xmlns:a16="http://schemas.microsoft.com/office/drawing/2014/main" id="{3AAD8547-4BEC-4D61-BA80-599BB529A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275" y="3017838"/>
            <a:ext cx="1554163" cy="1984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>
            <a:extLst>
              <a:ext uri="{FF2B5EF4-FFF2-40B4-BE49-F238E27FC236}">
                <a16:creationId xmlns:a16="http://schemas.microsoft.com/office/drawing/2014/main" id="{3496738D-2720-4757-BAC0-DCCEF8740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5">
            <a:extLst>
              <a:ext uri="{FF2B5EF4-FFF2-40B4-BE49-F238E27FC236}">
                <a16:creationId xmlns:a16="http://schemas.microsoft.com/office/drawing/2014/main" id="{D1F85305-86C5-48BD-88D5-B4FC64485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3" y="2422525"/>
            <a:ext cx="488950" cy="2286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8132" name="Rectangle 6">
            <a:extLst>
              <a:ext uri="{FF2B5EF4-FFF2-40B4-BE49-F238E27FC236}">
                <a16:creationId xmlns:a16="http://schemas.microsoft.com/office/drawing/2014/main" id="{285DF792-572E-4B85-B8DF-415F55EAC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1920875"/>
            <a:ext cx="838200" cy="21431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46793" name="Rectangle 9">
            <a:extLst>
              <a:ext uri="{FF2B5EF4-FFF2-40B4-BE49-F238E27FC236}">
                <a16:creationId xmlns:a16="http://schemas.microsoft.com/office/drawing/2014/main" id="{01748C73-7D02-46B0-9ECC-DAA1CA9D3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363" y="3621088"/>
            <a:ext cx="1622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1" lang="en-US" altLang="zh-TW" sz="28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Multicast</a:t>
            </a:r>
            <a:endParaRPr kumimoji="1" lang="zh-TW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30965C0-EBD3-4911-BA7D-F09F41A1DAF2}"/>
              </a:ext>
            </a:extLst>
          </p:cNvPr>
          <p:cNvSpPr txBox="1"/>
          <p:nvPr/>
        </p:nvSpPr>
        <p:spPr>
          <a:xfrm>
            <a:off x="4157663" y="3538538"/>
            <a:ext cx="18129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800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23 low order bits </a:t>
            </a:r>
            <a:endParaRPr lang="zh-TW" altLang="en-US" sz="1800" i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48135" name="文字方塊 8">
            <a:extLst>
              <a:ext uri="{FF2B5EF4-FFF2-40B4-BE49-F238E27FC236}">
                <a16:creationId xmlns:a16="http://schemas.microsoft.com/office/drawing/2014/main" id="{8C3C2AA6-8760-482C-BC96-EA89328D2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851400"/>
            <a:ext cx="2430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dist"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b="1" u="sng">
                <a:latin typeface="Times New Roman" panose="02020603050405020304" pitchFamily="18" charset="0"/>
                <a:ea typeface="新細明體" panose="02020500000000000000" pitchFamily="18" charset="-120"/>
              </a:rPr>
              <a:t>01:00:5e:</a:t>
            </a:r>
            <a:r>
              <a:rPr kumimoji="0" lang="en-US" altLang="zh-TW" sz="2400" b="1" i="1" u="sng">
                <a:latin typeface="Times New Roman" panose="02020603050405020304" pitchFamily="18" charset="0"/>
                <a:ea typeface="新細明體" panose="02020500000000000000" pitchFamily="18" charset="-120"/>
              </a:rPr>
              <a:t>X’</a:t>
            </a:r>
            <a:r>
              <a:rPr kumimoji="0" lang="en-US" altLang="zh-TW" sz="2400" b="1" u="sng">
                <a:latin typeface="Times New Roman" panose="02020603050405020304" pitchFamily="18" charset="0"/>
                <a:ea typeface="新細明體" panose="02020500000000000000" pitchFamily="18" charset="-120"/>
              </a:rPr>
              <a:t>:</a:t>
            </a:r>
            <a:r>
              <a:rPr kumimoji="0" lang="en-US" altLang="zh-TW" sz="2400" b="1" i="1" u="sng">
                <a:latin typeface="Times New Roman" panose="02020603050405020304" pitchFamily="18" charset="0"/>
                <a:ea typeface="新細明體" panose="02020500000000000000" pitchFamily="18" charset="-120"/>
              </a:rPr>
              <a:t>Y</a:t>
            </a:r>
            <a:r>
              <a:rPr kumimoji="0" lang="en-US" altLang="zh-TW" sz="2400" b="1" u="sng">
                <a:latin typeface="Times New Roman" panose="02020603050405020304" pitchFamily="18" charset="0"/>
                <a:ea typeface="新細明體" panose="02020500000000000000" pitchFamily="18" charset="-120"/>
              </a:rPr>
              <a:t>:</a:t>
            </a:r>
            <a:r>
              <a:rPr kumimoji="0" lang="en-US" altLang="zh-TW" sz="2400" b="1" i="1" u="sng">
                <a:latin typeface="Times New Roman" panose="02020603050405020304" pitchFamily="18" charset="0"/>
                <a:ea typeface="新細明體" panose="02020500000000000000" pitchFamily="18" charset="-120"/>
              </a:rPr>
              <a:t>Z</a:t>
            </a:r>
            <a:endParaRPr kumimoji="0" lang="zh-TW" altLang="en-US" sz="2400" b="1" i="1" u="sng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8136" name="矩形 9">
            <a:extLst>
              <a:ext uri="{FF2B5EF4-FFF2-40B4-BE49-F238E27FC236}">
                <a16:creationId xmlns:a16="http://schemas.microsoft.com/office/drawing/2014/main" id="{55D0503B-2E24-4DF6-B60A-0FEB67E37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824288"/>
            <a:ext cx="3625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0</a:t>
            </a: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xxxxxxx.xxxxxxxx.xxxxxxxx</a:t>
            </a:r>
            <a:endParaRPr kumimoji="0" lang="zh-TW" altLang="en-US" sz="2400" i="1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8137" name="文字方塊 10">
            <a:extLst>
              <a:ext uri="{FF2B5EF4-FFF2-40B4-BE49-F238E27FC236}">
                <a16:creationId xmlns:a16="http://schemas.microsoft.com/office/drawing/2014/main" id="{FBCA4270-322D-4A1C-B8AA-F013D974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3098800"/>
            <a:ext cx="3824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IP Multicast address: </a:t>
            </a:r>
            <a:r>
              <a:rPr kumimoji="0" lang="en-US" altLang="zh-TW" sz="2400" i="1">
                <a:latin typeface="Goudy Old Style" panose="02020502050305020303" pitchFamily="18" charset="0"/>
                <a:ea typeface="新細明體" panose="02020500000000000000" pitchFamily="18" charset="-120"/>
              </a:rPr>
              <a:t>W.X.Y.Z</a:t>
            </a:r>
            <a:endParaRPr kumimoji="0" lang="zh-TW" altLang="en-US" sz="2400" i="1">
              <a:latin typeface="Goudy Old Style" panose="02020502050305020303" pitchFamily="18" charset="0"/>
              <a:ea typeface="新細明體" panose="02020500000000000000" pitchFamily="18" charset="-120"/>
            </a:endParaRPr>
          </a:p>
        </p:txBody>
      </p:sp>
      <p:sp>
        <p:nvSpPr>
          <p:cNvPr id="48138" name="文字方塊 11">
            <a:extLst>
              <a:ext uri="{FF2B5EF4-FFF2-40B4-BE49-F238E27FC236}">
                <a16:creationId xmlns:a16="http://schemas.microsoft.com/office/drawing/2014/main" id="{58A56C9B-8C87-42A7-8978-AF076882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24338"/>
            <a:ext cx="2173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 i="1">
                <a:solidFill>
                  <a:srgbClr val="00B05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X’	Y	Z</a:t>
            </a:r>
            <a:endParaRPr kumimoji="0" lang="zh-TW" altLang="en-US" sz="2000" b="1" i="1">
              <a:solidFill>
                <a:srgbClr val="00B05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cxnSp>
        <p:nvCxnSpPr>
          <p:cNvPr id="48139" name="直線單箭頭接點 13">
            <a:extLst>
              <a:ext uri="{FF2B5EF4-FFF2-40B4-BE49-F238E27FC236}">
                <a16:creationId xmlns:a16="http://schemas.microsoft.com/office/drawing/2014/main" id="{7A0CE1CE-136F-405A-9FCE-87D579A20C1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649538" y="3471863"/>
            <a:ext cx="2447925" cy="447675"/>
          </a:xfrm>
          <a:prstGeom prst="straightConnector1">
            <a:avLst/>
          </a:prstGeom>
          <a:noFill/>
          <a:ln w="9525" algn="ctr">
            <a:solidFill>
              <a:srgbClr val="92D05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0" name="直線單箭頭接點 14">
            <a:extLst>
              <a:ext uri="{FF2B5EF4-FFF2-40B4-BE49-F238E27FC236}">
                <a16:creationId xmlns:a16="http://schemas.microsoft.com/office/drawing/2014/main" id="{4C336902-3DFB-4757-ABD8-181EB3CB074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600700" y="3594101"/>
            <a:ext cx="542925" cy="279400"/>
          </a:xfrm>
          <a:prstGeom prst="straightConnector1">
            <a:avLst/>
          </a:prstGeom>
          <a:noFill/>
          <a:ln w="9525" algn="ctr">
            <a:solidFill>
              <a:srgbClr val="92D05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831E95C-44AD-43C6-AD36-BF40F7282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Internet Protocol (IP)</a:t>
            </a:r>
            <a:r>
              <a:rPr lang="en-GB" altLang="zh-TW">
                <a:ea typeface="新細明體" panose="02020500000000000000" pitchFamily="18" charset="-120"/>
              </a:rPr>
              <a:t> Version 4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BB90EE0-FE5A-4A02-AF77-3AAE04EDF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Part of TCP/IP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Used by the Internet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Specifies interface with higher layer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e.g. TCP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Specifies protocol format and mechanisms</a:t>
            </a:r>
            <a:endParaRPr lang="en-GB" altLang="zh-TW">
              <a:ea typeface="新細明體" panose="02020500000000000000" pitchFamily="18" charset="-120"/>
            </a:endParaRPr>
          </a:p>
          <a:p>
            <a:r>
              <a:rPr lang="en-GB" altLang="zh-TW">
                <a:ea typeface="新細明體" panose="02020500000000000000" pitchFamily="18" charset="-120"/>
              </a:rPr>
              <a:t>RFC 791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  <a:hlinkClick r:id="rId3"/>
              </a:rPr>
              <a:t>www.rfc-editor.org</a:t>
            </a:r>
            <a:endParaRPr lang="en-GB" altLang="zh-TW">
              <a:ea typeface="新細明體" panose="02020500000000000000" pitchFamily="18" charset="-120"/>
            </a:endParaRPr>
          </a:p>
          <a:p>
            <a:r>
              <a:rPr lang="en-GB" altLang="zh-TW">
                <a:ea typeface="新細明體" panose="02020500000000000000" pitchFamily="18" charset="-120"/>
              </a:rPr>
              <a:t>Will (eventually) be replaced by IPv6 (see later)</a:t>
            </a:r>
            <a:endParaRPr lang="en-US" altLang="zh-TW">
              <a:ea typeface="新細明體" panose="02020500000000000000" pitchFamily="18" charset="-120"/>
            </a:endParaRP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71C7CFD-14EE-4EBF-823C-9BCE51C89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Internet Protocol Operation</a:t>
            </a:r>
          </a:p>
        </p:txBody>
      </p:sp>
      <p:pic>
        <p:nvPicPr>
          <p:cNvPr id="9219" name="Picture 3" descr="IP Operation">
            <a:extLst>
              <a:ext uri="{FF2B5EF4-FFF2-40B4-BE49-F238E27FC236}">
                <a16:creationId xmlns:a16="http://schemas.microsoft.com/office/drawing/2014/main" id="{D77F0AF8-3726-4AC4-BD2C-A8601695D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"/>
          <a:stretch>
            <a:fillRect/>
          </a:stretch>
        </p:blipFill>
        <p:spPr bwMode="auto">
          <a:xfrm>
            <a:off x="381000" y="1371600"/>
            <a:ext cx="4457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63638CEA-AFB1-413A-AD95-93E72E8E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828800"/>
            <a:ext cx="3810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7338" indent="-287338"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200">
                <a:latin typeface="Times New Roman" panose="02020603050405020304" pitchFamily="18" charset="0"/>
                <a:ea typeface="新細明體" panose="02020500000000000000" pitchFamily="18" charset="-120"/>
              </a:rPr>
              <a:t>* A </a:t>
            </a:r>
            <a:r>
              <a:rPr kumimoji="0" lang="en-US" altLang="zh-TW" sz="22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 B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200">
                <a:latin typeface="Times New Roman" panose="02020603050405020304" pitchFamily="18" charset="0"/>
                <a:ea typeface="新細明體" panose="02020500000000000000" pitchFamily="18" charset="-120"/>
              </a:rPr>
              <a:t>Router X makes a decision:</a:t>
            </a:r>
            <a:endParaRPr kumimoji="0" lang="en-US" altLang="zh-TW" sz="2200">
              <a:latin typeface="Times New Roman" panose="02020603050405020304" pitchFamily="18" charset="0"/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kumimoji="0" lang="en-US" altLang="zh-TW" sz="22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B is in one of the networks to which X is attached.  send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kumimoji="0" lang="en-US" altLang="zh-TW" sz="22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B is in a remote network. Additional routers must be traversed.  routing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kumimoji="0" lang="en-US" altLang="zh-TW" sz="22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X does not know the destination address.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2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	 Error message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B52E467-52B3-48C7-8504-C1DC285A9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 Services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B3EE710-F49D-4A4A-B159-09BE00B13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Primitives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Functions to be performed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Form of primitive implementation dependent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e.g. subroutine call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Send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Request transmission of data unit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Deliver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Notify user of arrival of data unit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Parameters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Used to pass data and control info</a:t>
            </a:r>
          </a:p>
          <a:p>
            <a:endParaRPr lang="en-US" altLang="zh-TW">
              <a:ea typeface="新細明體" panose="02020500000000000000" pitchFamily="18" charset="-120"/>
            </a:endParaRP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3C13D0F-0B63-40C3-B14C-73A8E5123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Parameters (1)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1ABA707-2E52-49D0-9D26-85899A275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Source address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Destination address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Protocol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Recipient e.g. TCP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Type of Service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Specify treatment of data unit during transmission through networks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Identification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Source, destination address and user protocol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Uniquely identifies PDU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Needed for re-assembly and error reporting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Send only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FCD6E5D-A092-436D-AD5B-E8CCF6A8D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Parameters (2)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A0F259F-F28F-4B9D-8B62-4EF2BE838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Don’t fragment indicator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Can IP fragment data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If not, may not be possible to deliver</a:t>
            </a:r>
          </a:p>
          <a:p>
            <a:pPr lvl="1"/>
            <a:r>
              <a:rPr lang="en-US" altLang="zh-TW" i="1">
                <a:solidFill>
                  <a:srgbClr val="777777"/>
                </a:solidFill>
                <a:ea typeface="新細明體" panose="02020500000000000000" pitchFamily="18" charset="-120"/>
              </a:rPr>
              <a:t>Send only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Time to live</a:t>
            </a:r>
          </a:p>
          <a:p>
            <a:pPr lvl="1"/>
            <a:r>
              <a:rPr lang="en-US" altLang="zh-TW" i="1">
                <a:solidFill>
                  <a:srgbClr val="777777"/>
                </a:solidFill>
                <a:ea typeface="新細明體" panose="02020500000000000000" pitchFamily="18" charset="-120"/>
              </a:rPr>
              <a:t>Send </a:t>
            </a:r>
            <a:r>
              <a:rPr lang="en-GB" altLang="zh-TW" i="1">
                <a:solidFill>
                  <a:srgbClr val="777777"/>
                </a:solidFill>
                <a:ea typeface="新細明體" panose="02020500000000000000" pitchFamily="18" charset="-120"/>
              </a:rPr>
              <a:t>only</a:t>
            </a:r>
            <a:endParaRPr lang="en-US" altLang="zh-TW" i="1">
              <a:solidFill>
                <a:srgbClr val="777777"/>
              </a:solidFill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Data length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Option data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User data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DCBEC5D-8ECC-4A3F-AD59-9046E993E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Options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97D5FD5-FD6E-47F0-92C5-905960FAF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Security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Source routing (Strict, Loose)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Route recording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Stream identification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Timestamp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>
            <a:extLst>
              <a:ext uri="{FF2B5EF4-FFF2-40B4-BE49-F238E27FC236}">
                <a16:creationId xmlns:a16="http://schemas.microsoft.com/office/drawing/2014/main" id="{C42A5B83-95BE-43A0-901C-B7299E27B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5">
            <a:extLst>
              <a:ext uri="{FF2B5EF4-FFF2-40B4-BE49-F238E27FC236}">
                <a16:creationId xmlns:a16="http://schemas.microsoft.com/office/drawing/2014/main" id="{A7FE3215-FBE3-446A-A86C-F95B976A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3978275"/>
            <a:ext cx="4465637" cy="15081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9396" name="Text Box 6">
            <a:extLst>
              <a:ext uri="{FF2B5EF4-FFF2-40B4-BE49-F238E27FC236}">
                <a16:creationId xmlns:a16="http://schemas.microsoft.com/office/drawing/2014/main" id="{A9757ABC-FE9D-472E-A507-51B475DB4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38" y="4829175"/>
            <a:ext cx="3517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Milliseconds since midnight UT </a:t>
            </a:r>
          </a:p>
        </p:txBody>
      </p:sp>
      <p:sp>
        <p:nvSpPr>
          <p:cNvPr id="59397" name="Text Box 7">
            <a:extLst>
              <a:ext uri="{FF2B5EF4-FFF2-40B4-BE49-F238E27FC236}">
                <a16:creationId xmlns:a16="http://schemas.microsoft.com/office/drawing/2014/main" id="{FCA5423A-2C0D-474A-AC8D-B0335AC44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14638"/>
            <a:ext cx="20939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    9136.544 sec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~  152.28 min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~  2.54 hr</a:t>
            </a:r>
          </a:p>
        </p:txBody>
      </p:sp>
      <p:sp>
        <p:nvSpPr>
          <p:cNvPr id="250888" name="Rectangle 8">
            <a:extLst>
              <a:ext uri="{FF2B5EF4-FFF2-40B4-BE49-F238E27FC236}">
                <a16:creationId xmlns:a16="http://schemas.microsoft.com/office/drawing/2014/main" id="{45344828-C0A1-46EA-916F-98FEBB36C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1919288"/>
            <a:ext cx="19002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1" lang="en-US" altLang="zh-TW" sz="28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Timestamp</a:t>
            </a:r>
            <a:endParaRPr kumimoji="1" lang="zh-TW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9C466629-A8F2-4D0F-85BF-D48BADAC3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IPv4 Header</a:t>
            </a:r>
          </a:p>
        </p:txBody>
      </p:sp>
      <p:pic>
        <p:nvPicPr>
          <p:cNvPr id="60419" name="Picture 1027" descr="IP Header">
            <a:extLst>
              <a:ext uri="{FF2B5EF4-FFF2-40B4-BE49-F238E27FC236}">
                <a16:creationId xmlns:a16="http://schemas.microsoft.com/office/drawing/2014/main" id="{B79606F5-F436-479F-97FE-6EDFE4E0C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5"/>
          <a:stretch>
            <a:fillRect/>
          </a:stretch>
        </p:blipFill>
        <p:spPr bwMode="auto">
          <a:xfrm>
            <a:off x="76200" y="1600200"/>
            <a:ext cx="8942388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802694BF-CEB4-4F67-AFAB-76F50BEAE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Header Fields (1)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A42D5B3-A1E7-482E-B65D-4F8921B05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Version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Currently 4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IP v6 - see later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Internet header length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In 32 bit words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Including options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Type of service (DS/ECN)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Total length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Of datagram, in octets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C4A357B4-1B4F-46F7-8DA4-80B3E3DE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5895975"/>
            <a:ext cx="4205288" cy="711200"/>
          </a:xfrm>
          <a:prstGeom prst="rect">
            <a:avLst/>
          </a:prstGeom>
          <a:noFill/>
          <a:ln w="9525" cap="rnd">
            <a:solidFill>
              <a:srgbClr val="33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DS: Differentiated Service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ECN: Explicit Congestion Notification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>
            <a:extLst>
              <a:ext uri="{FF2B5EF4-FFF2-40B4-BE49-F238E27FC236}">
                <a16:creationId xmlns:a16="http://schemas.microsoft.com/office/drawing/2014/main" id="{AAE31AC6-45B2-456A-AA27-C094DA34C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6" name="Rectangle 4">
            <a:extLst>
              <a:ext uri="{FF2B5EF4-FFF2-40B4-BE49-F238E27FC236}">
                <a16:creationId xmlns:a16="http://schemas.microsoft.com/office/drawing/2014/main" id="{E04900DE-3505-4D4C-846C-190196D64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013" y="3306763"/>
            <a:ext cx="17240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kumimoji="1" lang="en-US" altLang="zh-TW" sz="28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DS/ECN</a:t>
            </a:r>
            <a:endParaRPr kumimoji="1" lang="zh-TW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5E6AD61-24C1-428C-ABC3-5AD08D7EB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Header Fields (2)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F7CFCBC-EDBA-4E30-8456-61998EB1F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Identification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Sequence number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Used with addresses and user protocol to identify datagram uniquely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Flags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More bit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Don’t fragment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Fragmentation offset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Time to live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Protocol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Next higher layer to receive data field at destination</a:t>
            </a:r>
          </a:p>
        </p:txBody>
      </p:sp>
      <p:grpSp>
        <p:nvGrpSpPr>
          <p:cNvPr id="65540" name="Group 4">
            <a:extLst>
              <a:ext uri="{FF2B5EF4-FFF2-40B4-BE49-F238E27FC236}">
                <a16:creationId xmlns:a16="http://schemas.microsoft.com/office/drawing/2014/main" id="{F82BCF9C-60E7-451E-AA73-F7E7B289CF37}"/>
              </a:ext>
            </a:extLst>
          </p:cNvPr>
          <p:cNvGrpSpPr>
            <a:grpSpLocks/>
          </p:cNvGrpSpPr>
          <p:nvPr/>
        </p:nvGrpSpPr>
        <p:grpSpPr bwMode="auto">
          <a:xfrm>
            <a:off x="4452938" y="3106738"/>
            <a:ext cx="1333500" cy="444500"/>
            <a:chOff x="2542" y="729"/>
            <a:chExt cx="1359" cy="453"/>
          </a:xfrm>
        </p:grpSpPr>
        <p:sp>
          <p:nvSpPr>
            <p:cNvPr id="65541" name="Rectangle 5">
              <a:extLst>
                <a:ext uri="{FF2B5EF4-FFF2-40B4-BE49-F238E27FC236}">
                  <a16:creationId xmlns:a16="http://schemas.microsoft.com/office/drawing/2014/main" id="{7AE940BD-6EE3-4632-8339-B9BDCF0BA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" y="729"/>
              <a:ext cx="453" cy="45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000">
                  <a:ea typeface="新細明體" panose="02020500000000000000" pitchFamily="18" charset="-120"/>
                </a:rPr>
                <a:t>0</a:t>
              </a:r>
            </a:p>
          </p:txBody>
        </p:sp>
        <p:sp>
          <p:nvSpPr>
            <p:cNvPr id="65542" name="Rectangle 6">
              <a:extLst>
                <a:ext uri="{FF2B5EF4-FFF2-40B4-BE49-F238E27FC236}">
                  <a16:creationId xmlns:a16="http://schemas.microsoft.com/office/drawing/2014/main" id="{F5750174-7129-46DA-9340-6AB9C878F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" y="729"/>
              <a:ext cx="453" cy="45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>
                  <a:ea typeface="新細明體" panose="02020500000000000000" pitchFamily="18" charset="-120"/>
                </a:rPr>
                <a:t>DF</a:t>
              </a:r>
            </a:p>
          </p:txBody>
        </p:sp>
        <p:sp>
          <p:nvSpPr>
            <p:cNvPr id="65543" name="Rectangle 7">
              <a:extLst>
                <a:ext uri="{FF2B5EF4-FFF2-40B4-BE49-F238E27FC236}">
                  <a16:creationId xmlns:a16="http://schemas.microsoft.com/office/drawing/2014/main" id="{29C6F282-6703-4AD4-8F21-77296C840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729"/>
              <a:ext cx="453" cy="45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>
                  <a:ea typeface="新細明體" panose="02020500000000000000" pitchFamily="18" charset="-120"/>
                </a:rPr>
                <a:t>MF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20BA29F-E8EB-4AAD-A3B6-2C7F2B620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Protocol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40425B49-C125-4A57-92EF-0F7DBE505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Protocol: </a:t>
            </a:r>
            <a:r>
              <a:rPr lang="en-US" altLang="zh-TW">
                <a:latin typeface="Arial Unicode MS" pitchFamily="34" charset="-120"/>
                <a:ea typeface="Arial Unicode MS" pitchFamily="34" charset="-120"/>
              </a:rPr>
              <a:t>8 bits</a:t>
            </a:r>
            <a:endParaRPr lang="en-US" altLang="zh-TW">
              <a:ea typeface="新細明體" panose="02020500000000000000" pitchFamily="18" charset="-120"/>
            </a:endParaRP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Identifies contents of data field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1 = ICMP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6 = TCP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17 =UDP</a:t>
            </a:r>
          </a:p>
          <a:p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7588" name="Rectangle 4">
            <a:hlinkClick r:id="rId3"/>
            <a:extLst>
              <a:ext uri="{FF2B5EF4-FFF2-40B4-BE49-F238E27FC236}">
                <a16:creationId xmlns:a16="http://schemas.microsoft.com/office/drawing/2014/main" id="{9CBC230F-CFB4-4342-87E6-F8BBD35BF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05400"/>
            <a:ext cx="7518400" cy="531813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http://www.iana.org/assignments/protocol-numbers</a:t>
            </a:r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64DF3BDF-56F1-43F9-BDD6-F1169E859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3800475"/>
            <a:ext cx="1524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IP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Header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96805884-0F23-4068-BB10-EFA475DA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800475"/>
            <a:ext cx="3352800" cy="838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Data Field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ICMP, TCP, or UDP Message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C48004C-3F5B-4011-9116-B6D14A163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Connectionless Internetworking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CFF3758-26BA-4D10-B441-39F53FD1A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178800" cy="4686300"/>
          </a:xfrm>
        </p:spPr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Unreliable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Not guaranteed delivery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Not guaranteed order of delivery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Packets can take different routes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Reliability is responsibility of next layer up (e.g. TCP)</a:t>
            </a:r>
            <a:endParaRPr lang="zh-TW" altLang="en-US" sz="28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4A64C3E-413C-4ECF-8BEF-25ED919B5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Header Fields (3)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8851805-8FD5-4743-B179-D56C8EB61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Header checksum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Re-verified and recomputed at each router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16 bit ones complement sum of all 16 bit words in header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Set to zero during calculation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Source address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Destination address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Options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Padding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To fill to multiple of 32 bits long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1C1129A1-A52D-4CA5-A258-5A88C1FB0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Traceroute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8DBA299-2B5A-4195-A5EC-FCE514EF0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425" y="1549400"/>
            <a:ext cx="8129588" cy="4638675"/>
          </a:xfrm>
        </p:spPr>
        <p:txBody>
          <a:bodyPr/>
          <a:lstStyle/>
          <a:p>
            <a:r>
              <a:rPr lang="en-US" altLang="zh-TW" sz="2400">
                <a:ea typeface="Arial Unicode MS" pitchFamily="34" charset="-120"/>
              </a:rPr>
              <a:t>To provide a trace of the path the packet took to reach the destination.</a:t>
            </a:r>
            <a:endParaRPr lang="en-US" altLang="zh-TW" sz="2400">
              <a:ea typeface="新細明體" panose="02020500000000000000" pitchFamily="18" charset="-120"/>
            </a:endParaRPr>
          </a:p>
          <a:p>
            <a:r>
              <a:rPr lang="en-US" altLang="zh-TW" sz="2400">
                <a:ea typeface="Arial Unicode MS" pitchFamily="34" charset="-120"/>
              </a:rPr>
              <a:t>Operates by first sending out a packet with a Time To Live (TTL) of 1. The first hop then sends back an ICMP error message indicating that the packet could not be forwarded because the TTL expired.</a:t>
            </a:r>
          </a:p>
          <a:p>
            <a:r>
              <a:rPr lang="en-US" altLang="zh-TW" sz="2400">
                <a:ea typeface="Arial Unicode MS" pitchFamily="34" charset="-120"/>
              </a:rPr>
              <a:t>The packet is then resent with a TTL of 2, and the second hop returns the TTL expired. This process continues until the destination is reached.</a:t>
            </a:r>
          </a:p>
          <a:p>
            <a:r>
              <a:rPr lang="en-US" altLang="zh-TW" sz="2400">
                <a:ea typeface="Arial Unicode MS" pitchFamily="34" charset="-120"/>
              </a:rPr>
              <a:t>Record the source of each ICMP TTL exceeded message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8A3AA68B-8781-4DAE-9335-E12CE6634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25475"/>
            <a:ext cx="2038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>
                <a:latin typeface="Arial Black" panose="020B0A04020102020204" pitchFamily="34" charset="0"/>
                <a:ea typeface="新細明體" panose="02020500000000000000" pitchFamily="18" charset="-120"/>
              </a:rPr>
              <a:t>RFC 1393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>
            <a:extLst>
              <a:ext uri="{FF2B5EF4-FFF2-40B4-BE49-F238E27FC236}">
                <a16:creationId xmlns:a16="http://schemas.microsoft.com/office/drawing/2014/main" id="{BF37E0AB-E02C-4282-8B2B-2972F5ECD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984375"/>
            <a:ext cx="8320088" cy="28448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Courier New" panose="02070309020205020404" pitchFamily="49" charset="0"/>
                <a:ea typeface="新細明體" panose="02020500000000000000" pitchFamily="18" charset="-120"/>
              </a:rPr>
              <a:t>C:\&gt;tracert –d 163.22.7.6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zh-TW" sz="2000" b="1">
              <a:latin typeface="Courier New" panose="02070309020205020404" pitchFamily="49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Courier New" panose="02070309020205020404" pitchFamily="49" charset="0"/>
                <a:ea typeface="新細明體" panose="02020500000000000000" pitchFamily="18" charset="-120"/>
              </a:rPr>
              <a:t>Tracing route to 163.22.7.6 over a maximum of 30 hops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zh-TW" sz="2000" b="1">
              <a:latin typeface="Courier New" panose="02070309020205020404" pitchFamily="49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Courier New" panose="02070309020205020404" pitchFamily="49" charset="0"/>
                <a:ea typeface="新細明體" panose="02020500000000000000" pitchFamily="18" charset="-120"/>
              </a:rPr>
              <a:t>  1     2 ms     4 ms    &lt;1 ms  10.10.13.254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Courier New" panose="02070309020205020404" pitchFamily="49" charset="0"/>
                <a:ea typeface="新細明體" panose="02020500000000000000" pitchFamily="18" charset="-120"/>
              </a:rPr>
              <a:t>  2    &lt;1 ms    &lt;1 ms    &lt;1 ms  163.22.1.253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Courier New" panose="02070309020205020404" pitchFamily="49" charset="0"/>
                <a:ea typeface="新細明體" panose="02020500000000000000" pitchFamily="18" charset="-120"/>
              </a:rPr>
              <a:t>  3    &lt;1 ms    &lt;1 ms    &lt;1 ms  163.22.7.6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zh-TW" sz="2000" b="1">
              <a:latin typeface="Courier New" panose="02070309020205020404" pitchFamily="49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Courier New" panose="02070309020205020404" pitchFamily="49" charset="0"/>
                <a:ea typeface="新細明體" panose="02020500000000000000" pitchFamily="18" charset="-120"/>
              </a:rPr>
              <a:t>Trace complete.</a:t>
            </a:r>
            <a:endParaRPr kumimoji="0" lang="zh-TW" altLang="en-US" sz="2000" b="1">
              <a:latin typeface="Courier New" panose="02070309020205020404" pitchFamily="49" charset="0"/>
              <a:ea typeface="新細明體" panose="02020500000000000000" pitchFamily="18" charset="-120"/>
            </a:endParaRPr>
          </a:p>
        </p:txBody>
      </p:sp>
      <p:sp>
        <p:nvSpPr>
          <p:cNvPr id="73731" name="Rectangle 7">
            <a:extLst>
              <a:ext uri="{FF2B5EF4-FFF2-40B4-BE49-F238E27FC236}">
                <a16:creationId xmlns:a16="http://schemas.microsoft.com/office/drawing/2014/main" id="{233E791C-910C-4030-BD9F-1BA2B4BA6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tracert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>
            <a:extLst>
              <a:ext uri="{FF2B5EF4-FFF2-40B4-BE49-F238E27FC236}">
                <a16:creationId xmlns:a16="http://schemas.microsoft.com/office/drawing/2014/main" id="{58634DCC-1E69-417E-AFE1-51045A54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4">
            <a:extLst>
              <a:ext uri="{FF2B5EF4-FFF2-40B4-BE49-F238E27FC236}">
                <a16:creationId xmlns:a16="http://schemas.microsoft.com/office/drawing/2014/main" id="{DE4F8C3B-5AAF-455A-8B6A-DA920996A6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4950" y="-3175"/>
          <a:ext cx="6291263" cy="638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點陣圖影像" r:id="rId3" imgW="5819048" imgH="5904762" progId="Paint.Picture">
                  <p:embed/>
                </p:oleObj>
              </mc:Choice>
              <mc:Fallback>
                <p:oleObj name="點陣圖影像" r:id="rId3" imgW="5819048" imgH="590476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-3175"/>
                        <a:ext cx="6291263" cy="638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9" name="Text Box 5">
            <a:extLst>
              <a:ext uri="{FF2B5EF4-FFF2-40B4-BE49-F238E27FC236}">
                <a16:creationId xmlns:a16="http://schemas.microsoft.com/office/drawing/2014/main" id="{CC6115B1-75FB-47C2-816E-2BD5F3C83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6186488"/>
            <a:ext cx="342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http://www.visualroute.com/</a:t>
            </a:r>
          </a:p>
        </p:txBody>
      </p:sp>
      <p:sp>
        <p:nvSpPr>
          <p:cNvPr id="75780" name="Rectangle 6">
            <a:extLst>
              <a:ext uri="{FF2B5EF4-FFF2-40B4-BE49-F238E27FC236}">
                <a16:creationId xmlns:a16="http://schemas.microsoft.com/office/drawing/2014/main" id="{011056FE-9174-47C9-A204-12841FA0B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628650"/>
            <a:ext cx="2427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3200" b="1">
                <a:latin typeface="Times New Roman" panose="02020603050405020304" pitchFamily="18" charset="0"/>
                <a:ea typeface="新細明體" panose="02020500000000000000" pitchFamily="18" charset="-120"/>
              </a:rPr>
              <a:t>VisualRoute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3DFCCED-FA46-4867-AB41-9C47241D8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Data Field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0482BC2-F2EB-48D7-A739-A7880C7B7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Carries user data from next layer up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Integer multiple of 8 bits long (octet)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Max length of datagram (header plus data) 65,535 octets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085782F-DBA5-408C-BD0D-4DEE6C223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IPv4 Address Formats</a:t>
            </a:r>
          </a:p>
        </p:txBody>
      </p:sp>
      <p:pic>
        <p:nvPicPr>
          <p:cNvPr id="78851" name="Picture 3" descr="IP Address Formats">
            <a:extLst>
              <a:ext uri="{FF2B5EF4-FFF2-40B4-BE49-F238E27FC236}">
                <a16:creationId xmlns:a16="http://schemas.microsoft.com/office/drawing/2014/main" id="{ADFDC20D-1EA8-4B8F-9050-3652BDDEA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2"/>
          <a:stretch>
            <a:fillRect/>
          </a:stretch>
        </p:blipFill>
        <p:spPr bwMode="auto">
          <a:xfrm>
            <a:off x="304800" y="1628775"/>
            <a:ext cx="8599488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Box 4">
            <a:extLst>
              <a:ext uri="{FF2B5EF4-FFF2-40B4-BE49-F238E27FC236}">
                <a16:creationId xmlns:a16="http://schemas.microsoft.com/office/drawing/2014/main" id="{DF40F7F2-6A18-4A8A-8512-D38E378ED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38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ea typeface="新細明體" panose="02020500000000000000" pitchFamily="18" charset="-120"/>
              </a:rPr>
              <a:t>0 ~ 127</a:t>
            </a: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8D9FEA8E-E084-4B9A-9E4F-9E2C5FCFF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60625"/>
            <a:ext cx="1355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ea typeface="新細明體" panose="02020500000000000000" pitchFamily="18" charset="-120"/>
              </a:rPr>
              <a:t>128 ~ 191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2E6030D3-772F-4161-A717-73B3AC528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00450"/>
            <a:ext cx="1355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ea typeface="新細明體" panose="02020500000000000000" pitchFamily="18" charset="-120"/>
              </a:rPr>
              <a:t>192 ~ 223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FF0A9DB0-B8D4-45C3-95EC-FD9D26DC3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40275"/>
            <a:ext cx="1355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ea typeface="新細明體" panose="02020500000000000000" pitchFamily="18" charset="-120"/>
              </a:rPr>
              <a:t>224 ~ 239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158F41B3-101D-4BCA-B6CE-E89958381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81688"/>
            <a:ext cx="862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ea typeface="新細明體" panose="02020500000000000000" pitchFamily="18" charset="-120"/>
              </a:rPr>
              <a:t>240 ~</a:t>
            </a:r>
          </a:p>
        </p:txBody>
      </p:sp>
      <p:graphicFrame>
        <p:nvGraphicFramePr>
          <p:cNvPr id="78857" name="Object 9">
            <a:extLst>
              <a:ext uri="{FF2B5EF4-FFF2-40B4-BE49-F238E27FC236}">
                <a16:creationId xmlns:a16="http://schemas.microsoft.com/office/drawing/2014/main" id="{E0E40AC3-3C8A-470D-8D16-76FB769E0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0"/>
          <a:ext cx="1828800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圖表" r:id="rId5" imgW="3372217" imgH="2972205" progId="Excel.Chart.8">
                  <p:embed/>
                </p:oleObj>
              </mc:Choice>
              <mc:Fallback>
                <p:oleObj name="圖表" r:id="rId5" imgW="3372217" imgH="2972205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0"/>
                        <a:ext cx="1828800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2A87872-36F5-42EC-9487-DB7A6EC3C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 Addresses - Class A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09FE93E-BBF7-4688-88D3-8E36475B3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ea typeface="新細明體" panose="02020500000000000000" pitchFamily="18" charset="-120"/>
              </a:rPr>
              <a:t>32 </a:t>
            </a:r>
            <a:r>
              <a:rPr lang="en-US" altLang="zh-TW">
                <a:ea typeface="新細明體" panose="02020500000000000000" pitchFamily="18" charset="-120"/>
              </a:rPr>
              <a:t>bit global internet address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Network part and host part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Class A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Start with binary 0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All 0 reserved (0.0.0.0)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01111111 (127) reserved for loopback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Range 1.x.x.x to 126.x.x.x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All allocated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A806EB94-BEA7-4802-A0B5-FEC929046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66897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  <a:hlinkClick r:id="rId3"/>
              </a:rPr>
              <a:t>http://www.iana.org/assignments/ipv4-address-space</a:t>
            </a:r>
            <a:endParaRPr kumimoji="0" lang="zh-TW" altLang="en-US" sz="2400" i="1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8A6B9FF-3748-4115-9B2A-0901F69CE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 Addresses - Class B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D0EEFCCA-4F9E-42E5-8BDC-2738F50C4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Start 10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Range 128.x.x.x to 191.x.x.x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Second Octet also included in network address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2</a:t>
            </a:r>
            <a:r>
              <a:rPr lang="en-US" altLang="zh-TW" baseline="30000">
                <a:ea typeface="新細明體" panose="02020500000000000000" pitchFamily="18" charset="-120"/>
              </a:rPr>
              <a:t>14</a:t>
            </a:r>
            <a:r>
              <a:rPr lang="en-US" altLang="zh-TW">
                <a:ea typeface="新細明體" panose="02020500000000000000" pitchFamily="18" charset="-120"/>
              </a:rPr>
              <a:t> = 16,384 class B addresses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All allocated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112C6F2-BF11-490F-B4A1-165C487F2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 Addresses - Class C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B54AAFBE-D092-49F4-920D-2A091BFA0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Start 110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Range 192.x.x.x to 223.x.x.x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Second and third octet also part of network address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2</a:t>
            </a:r>
            <a:r>
              <a:rPr lang="en-US" altLang="zh-TW" baseline="30000">
                <a:ea typeface="新細明體" panose="02020500000000000000" pitchFamily="18" charset="-120"/>
              </a:rPr>
              <a:t>21</a:t>
            </a:r>
            <a:r>
              <a:rPr lang="en-US" altLang="zh-TW">
                <a:ea typeface="新細明體" panose="02020500000000000000" pitchFamily="18" charset="-120"/>
              </a:rPr>
              <a:t> = 2,097,152 addresses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Nearly all allocated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See IPv6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4B7C062-8A34-4FC4-9FF8-E209E7320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Design Issues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2BDA17F-446E-4021-9DAA-4514EDE4D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Routing</a:t>
            </a:r>
          </a:p>
          <a:p>
            <a:r>
              <a:rPr lang="en-US" altLang="zh-TW" sz="3200">
                <a:ea typeface="新細明體" panose="02020500000000000000" pitchFamily="18" charset="-120"/>
              </a:rPr>
              <a:t>Datagram lifetime</a:t>
            </a:r>
          </a:p>
          <a:p>
            <a:r>
              <a:rPr lang="en-US" altLang="zh-TW" sz="3200">
                <a:ea typeface="新細明體" panose="02020500000000000000" pitchFamily="18" charset="-120"/>
              </a:rPr>
              <a:t>Fragmentation and re-assembly</a:t>
            </a:r>
          </a:p>
          <a:p>
            <a:r>
              <a:rPr lang="en-US" altLang="zh-TW" sz="3200">
                <a:ea typeface="新細明體" panose="02020500000000000000" pitchFamily="18" charset="-120"/>
              </a:rPr>
              <a:t>Error control</a:t>
            </a:r>
          </a:p>
          <a:p>
            <a:r>
              <a:rPr lang="en-US" altLang="zh-TW" sz="3200">
                <a:ea typeface="新細明體" panose="02020500000000000000" pitchFamily="18" charset="-120"/>
              </a:rPr>
              <a:t>Flow control</a:t>
            </a:r>
          </a:p>
          <a:p>
            <a:endParaRPr lang="zh-TW" altLang="en-US" sz="32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5CC25936-F934-43F9-B810-8DF7227A9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Private IP Addresses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A8EC1A09-0752-4C0D-84D6-D8DF96D94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Any organization can use these inside their network</a:t>
            </a:r>
          </a:p>
          <a:p>
            <a:pPr>
              <a:lnSpc>
                <a:spcPct val="90000"/>
              </a:lnSpc>
            </a:pPr>
            <a:r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Can’t go on the internet. [RFC 1918]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10.0.0.0 - 10.255.255.255 (10/8 prefix)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172.16.0.0 - 172.31.255.255 (172.16/12 prefix)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192.168.0.0 - 192.168.255.255 (192.168/16 prefix)</a:t>
            </a:r>
          </a:p>
          <a:p>
            <a:pPr>
              <a:lnSpc>
                <a:spcPct val="90000"/>
              </a:lnSpc>
            </a:pP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A0418FA8-4CF5-4F76-ABAA-51B362017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781425"/>
            <a:ext cx="79533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 Box 5">
            <a:extLst>
              <a:ext uri="{FF2B5EF4-FFF2-40B4-BE49-F238E27FC236}">
                <a16:creationId xmlns:a16="http://schemas.microsoft.com/office/drawing/2014/main" id="{29B465A6-EDDB-41F1-BA5E-75221FABB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50" y="2279650"/>
            <a:ext cx="638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16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256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497C86FD-E32A-45A5-B1F5-5804F96C7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Subnets and Subnet Masks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30824948-CE9A-4E14-9E97-C04F0AD6E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Allow arbitrary complexity of internetworked LANs within organization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Insulate overall internet from growth of network numbers and routing complexity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Site looks to rest of internet like single network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Each LAN assigned subnet number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Host portion of address partitioned into subnet number and host number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Local routers route within subnetted network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Subnet mask indicates which bits are subnet number and which are host number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>
            <a:extLst>
              <a:ext uri="{FF2B5EF4-FFF2-40B4-BE49-F238E27FC236}">
                <a16:creationId xmlns:a16="http://schemas.microsoft.com/office/drawing/2014/main" id="{059E2768-13A2-4670-839A-60726E85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14313"/>
            <a:ext cx="8786813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35FD3EC9-B745-49FF-A9C7-952790403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Special IP Addresses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695762B-D4F0-4519-8136-CCBDA1D87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8150" y="1498600"/>
            <a:ext cx="8382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All-0 host suffix </a:t>
            </a:r>
            <a:r>
              <a:rPr lang="en-US" altLang="zh-TW" sz="2000" b="1">
                <a:solidFill>
                  <a:srgbClr val="000000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Þ </a:t>
            </a:r>
            <a:r>
              <a:rPr lang="en-US" altLang="zh-TW" sz="20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Network Address</a:t>
            </a:r>
          </a:p>
          <a:p>
            <a:pPr lvl="1">
              <a:lnSpc>
                <a:spcPct val="80000"/>
              </a:lnSpc>
            </a:pPr>
            <a:r>
              <a:rPr lang="en-US" altLang="zh-TW" sz="1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163.22.20.16/24  </a:t>
            </a:r>
            <a:r>
              <a:rPr lang="en-US" altLang="zh-TW" sz="1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 163.22.20.0/24</a:t>
            </a:r>
          </a:p>
          <a:p>
            <a:pPr lvl="1">
              <a:lnSpc>
                <a:spcPct val="80000"/>
              </a:lnSpc>
            </a:pPr>
            <a:r>
              <a:rPr lang="en-US" altLang="zh-TW" sz="1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163.22.20.137/26 </a:t>
            </a:r>
            <a:r>
              <a:rPr lang="en-US" altLang="zh-TW" sz="1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 163.22.20.?/26</a:t>
            </a:r>
          </a:p>
          <a:p>
            <a:pPr lvl="2">
              <a:lnSpc>
                <a:spcPct val="80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163.22.20.137: 163.22.20.1</a:t>
            </a:r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0</a:t>
            </a:r>
            <a:r>
              <a:rPr lang="en-US" altLang="zh-TW" sz="1600" b="1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001001</a:t>
            </a:r>
            <a:r>
              <a:rPr lang="en-US" altLang="zh-TW" sz="16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</a:t>
            </a:r>
            <a:r>
              <a:rPr lang="en-US" altLang="zh-TW" sz="16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en-US" altLang="zh-TW" sz="16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  163.22.20.1</a:t>
            </a:r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0</a:t>
            </a:r>
            <a:r>
              <a:rPr lang="en-US" altLang="zh-TW" sz="1600" b="1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000000 </a:t>
            </a:r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(163.22.20.128/26)</a:t>
            </a:r>
            <a:endParaRPr lang="en-US" altLang="zh-TW" sz="1600" b="1">
              <a:solidFill>
                <a:srgbClr val="CC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rgbClr val="777777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All-0s </a:t>
            </a:r>
            <a:r>
              <a:rPr lang="en-US" altLang="zh-TW" sz="2000">
                <a:solidFill>
                  <a:srgbClr val="777777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Þ </a:t>
            </a:r>
            <a:r>
              <a:rPr lang="en-US" altLang="zh-TW" sz="2000">
                <a:solidFill>
                  <a:srgbClr val="777777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This computer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solidFill>
                  <a:srgbClr val="777777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0.0.0.0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rgbClr val="777777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All-0s network </a:t>
            </a:r>
            <a:r>
              <a:rPr lang="en-US" altLang="zh-TW" sz="2000">
                <a:solidFill>
                  <a:srgbClr val="777777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Þ </a:t>
            </a:r>
            <a:r>
              <a:rPr lang="en-US" altLang="zh-TW" sz="2000">
                <a:solidFill>
                  <a:srgbClr val="777777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This network.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rgbClr val="777777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163.22.20.7/24 </a:t>
            </a:r>
            <a:r>
              <a:rPr lang="en-US" altLang="zh-TW" sz="2000">
                <a:solidFill>
                  <a:srgbClr val="777777"/>
                </a:solidFill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000">
                <a:solidFill>
                  <a:srgbClr val="777777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0.0.0.7  </a:t>
            </a:r>
            <a:r>
              <a:rPr lang="en-US" altLang="zh-TW" sz="1800">
                <a:solidFill>
                  <a:srgbClr val="777777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(Host 7 on this network)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All-1 host suffix </a:t>
            </a:r>
            <a:r>
              <a:rPr lang="en-US" altLang="zh-TW" sz="2000">
                <a:solidFill>
                  <a:srgbClr val="000000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Þ 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All hosts on the destination net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(directed broadcast)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163.22.20.16/24  </a:t>
            </a:r>
            <a:r>
              <a:rPr lang="en-US" altLang="zh-TW" sz="18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 163.22.20.255</a:t>
            </a:r>
            <a:endParaRPr lang="en-US" altLang="zh-TW" sz="18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All-1s </a:t>
            </a:r>
            <a:r>
              <a:rPr lang="en-US" altLang="zh-TW" sz="2000">
                <a:solidFill>
                  <a:srgbClr val="000000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Þ 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All hosts on this net (limited broadcast)</a:t>
            </a:r>
          </a:p>
          <a:p>
            <a:pPr lvl="1">
              <a:lnSpc>
                <a:spcPct val="80000"/>
              </a:lnSpc>
            </a:pPr>
            <a:r>
              <a:rPr lang="en-US" altLang="zh-TW" sz="16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255.255.255.255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Þ"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Subnet number cannot be all 1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127.*.*.* </a:t>
            </a:r>
            <a:r>
              <a:rPr lang="en-US" altLang="zh-TW" sz="2000">
                <a:solidFill>
                  <a:srgbClr val="000000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Þ 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Loopback through IP layer</a:t>
            </a:r>
          </a:p>
          <a:p>
            <a:pPr lvl="1">
              <a:lnSpc>
                <a:spcPct val="80000"/>
              </a:lnSpc>
            </a:pPr>
            <a:r>
              <a:rPr lang="zh-TW" altLang="en-US" sz="1800">
                <a:ea typeface="新細明體" panose="02020500000000000000" pitchFamily="18" charset="-120"/>
              </a:rPr>
              <a:t> </a:t>
            </a:r>
            <a:r>
              <a:rPr lang="en-US" altLang="zh-TW" sz="1800">
                <a:ea typeface="新細明體" panose="02020500000000000000" pitchFamily="18" charset="-120"/>
              </a:rPr>
              <a:t>127.0.0.1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B13276D-2C34-41A9-B334-BBE7DF85F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Question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092E2AF7-AE2F-4603-B50A-B4A7C0FD9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7688" y="1493838"/>
            <a:ext cx="8040687" cy="4686300"/>
          </a:xfrm>
        </p:spPr>
        <p:txBody>
          <a:bodyPr/>
          <a:lstStyle/>
          <a:p>
            <a:pPr marL="533400" indent="-533400"/>
            <a:r>
              <a:rPr lang="zh-TW" altLang="en-US">
                <a:ea typeface="新細明體" panose="02020500000000000000" pitchFamily="18" charset="-120"/>
              </a:rPr>
              <a:t>一個原為</a:t>
            </a:r>
            <a:r>
              <a:rPr lang="en-US" altLang="zh-TW">
                <a:ea typeface="新細明體" panose="02020500000000000000" pitchFamily="18" charset="-120"/>
              </a:rPr>
              <a:t>Class C</a:t>
            </a:r>
            <a:r>
              <a:rPr lang="zh-TW" altLang="en-US">
                <a:ea typeface="新細明體" panose="02020500000000000000" pitchFamily="18" charset="-120"/>
              </a:rPr>
              <a:t>之</a:t>
            </a:r>
            <a:r>
              <a:rPr lang="en-US" altLang="zh-TW">
                <a:ea typeface="新細明體" panose="02020500000000000000" pitchFamily="18" charset="-120"/>
              </a:rPr>
              <a:t>IP</a:t>
            </a:r>
            <a:r>
              <a:rPr lang="zh-TW" altLang="en-US">
                <a:ea typeface="新細明體" panose="02020500000000000000" pitchFamily="18" charset="-120"/>
              </a:rPr>
              <a:t>網路，均分成多個子網路遮罩為</a:t>
            </a:r>
            <a:r>
              <a:rPr lang="en-US" altLang="zh-TW">
                <a:ea typeface="新細明體" panose="02020500000000000000" pitchFamily="18" charset="-120"/>
              </a:rPr>
              <a:t>255.255.255.224</a:t>
            </a:r>
            <a:r>
              <a:rPr lang="zh-TW" altLang="en-US">
                <a:ea typeface="新細明體" panose="02020500000000000000" pitchFamily="18" charset="-120"/>
              </a:rPr>
              <a:t>的子網路後，將減少</a:t>
            </a:r>
            <a:r>
              <a:rPr lang="en-US" altLang="zh-TW">
                <a:ea typeface="新細明體" panose="02020500000000000000" pitchFamily="18" charset="-120"/>
              </a:rPr>
              <a:t>____ </a:t>
            </a:r>
            <a:r>
              <a:rPr lang="zh-TW" altLang="en-US">
                <a:ea typeface="新細明體" panose="02020500000000000000" pitchFamily="18" charset="-120"/>
              </a:rPr>
              <a:t>個可配置的主機位址。</a:t>
            </a:r>
            <a:r>
              <a:rPr lang="en-US" altLang="zh-TW">
                <a:ea typeface="新細明體" panose="02020500000000000000" pitchFamily="18" charset="-120"/>
              </a:rPr>
              <a:t>(96</a:t>
            </a:r>
            <a:r>
              <a:rPr lang="zh-TW" altLang="en-US">
                <a:ea typeface="新細明體" panose="02020500000000000000" pitchFamily="18" charset="-120"/>
              </a:rPr>
              <a:t>研</a:t>
            </a:r>
            <a:r>
              <a:rPr lang="en-US" altLang="zh-TW">
                <a:ea typeface="新細明體" panose="02020500000000000000" pitchFamily="18" charset="-120"/>
              </a:rPr>
              <a:t>)</a:t>
            </a:r>
          </a:p>
          <a:p>
            <a:pPr marL="533400" indent="-533400"/>
            <a:r>
              <a:rPr lang="en-US" altLang="zh-TW">
                <a:ea typeface="新細明體" panose="02020500000000000000" pitchFamily="18" charset="-120"/>
              </a:rPr>
              <a:t>Hints:</a:t>
            </a:r>
          </a:p>
          <a:p>
            <a:pPr marL="914400" lvl="1" indent="-457200"/>
            <a:r>
              <a:rPr lang="en-US" altLang="zh-TW">
                <a:ea typeface="新細明體" panose="02020500000000000000" pitchFamily="18" charset="-120"/>
              </a:rPr>
              <a:t>Class C: 255.255.255.0</a:t>
            </a:r>
          </a:p>
          <a:p>
            <a:pPr marL="914400" lvl="1" indent="-457200"/>
            <a:r>
              <a:rPr lang="en-US" altLang="zh-TW">
                <a:ea typeface="新細明體" panose="02020500000000000000" pitchFamily="18" charset="-120"/>
              </a:rPr>
              <a:t>224: 11100000 </a:t>
            </a:r>
          </a:p>
          <a:p>
            <a:pPr marL="914400" lvl="1" indent="-457200"/>
            <a:r>
              <a:rPr lang="en-US" altLang="zh-TW">
                <a:ea typeface="新細明體" panose="02020500000000000000" pitchFamily="18" charset="-120"/>
              </a:rPr>
              <a:t>host all 0’s: Network ID</a:t>
            </a:r>
          </a:p>
          <a:p>
            <a:pPr marL="914400" lvl="1" indent="-457200"/>
            <a:r>
              <a:rPr lang="en-US" altLang="zh-TW">
                <a:ea typeface="新細明體" panose="02020500000000000000" pitchFamily="18" charset="-120"/>
              </a:rPr>
              <a:t>host all 1’s: Broadcast address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2B1A7E0B-052B-43AC-B668-542F4F52A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F1E4254-2C80-4A84-9C8D-B9E36D2D8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913" y="1279525"/>
            <a:ext cx="8426450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Host: 10.10.4.26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Subnet mask: 255.255.255.0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Default Gateway: 10.10.4.254</a:t>
            </a:r>
          </a:p>
          <a:p>
            <a:pPr>
              <a:lnSpc>
                <a:spcPct val="90000"/>
              </a:lnSpc>
            </a:pPr>
            <a:endParaRPr lang="en-US" altLang="zh-TW" sz="24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Send a packet destined to 10.10.4.35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 10.10.4.35 AND 255.255.255.0 ?= 10.10.4.26 AND 255.255.255.0 </a:t>
            </a:r>
            <a:r>
              <a:rPr lang="en-US" altLang="zh-TW" sz="2000">
                <a:ea typeface="新細明體" panose="02020500000000000000" pitchFamily="18" charset="-120"/>
                <a:sym typeface="Wingdings" panose="05000000000000000000" pitchFamily="2" charset="2"/>
              </a:rPr>
              <a:t> Yes, the same subnet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Send to 10.10.4.35 directly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Send a packet destined to 10.10.6.3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10.10.6.3 AND 255.255.255.0 ?= 10.10.4.26 AND 255.255.255.0 </a:t>
            </a:r>
            <a:r>
              <a:rPr lang="en-US" altLang="zh-TW" sz="2000">
                <a:ea typeface="新細明體" panose="02020500000000000000" pitchFamily="18" charset="-120"/>
                <a:sym typeface="Wingdings" panose="05000000000000000000" pitchFamily="2" charset="2"/>
              </a:rPr>
              <a:t> No, the different subnets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Send to default gateway (10.10.4.254)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>
            <a:extLst>
              <a:ext uri="{FF2B5EF4-FFF2-40B4-BE49-F238E27FC236}">
                <a16:creationId xmlns:a16="http://schemas.microsoft.com/office/drawing/2014/main" id="{B2A96660-ED58-46E6-96F5-E93EF4977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15457" r="5161" b="47400"/>
          <a:stretch>
            <a:fillRect/>
          </a:stretch>
        </p:blipFill>
        <p:spPr bwMode="auto">
          <a:xfrm>
            <a:off x="214313" y="1093788"/>
            <a:ext cx="8677275" cy="3359150"/>
          </a:xfrm>
          <a:prstGeom prst="rect">
            <a:avLst/>
          </a:prstGeom>
          <a:noFill/>
          <a:ln w="19050" cap="sq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Rectangle 3">
            <a:extLst>
              <a:ext uri="{FF2B5EF4-FFF2-40B4-BE49-F238E27FC236}">
                <a16:creationId xmlns:a16="http://schemas.microsoft.com/office/drawing/2014/main" id="{EA052982-8515-496F-BA12-45D5BC1A3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104775"/>
            <a:ext cx="8204200" cy="904875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Routing Table</a:t>
            </a:r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A9B87FA8-7656-4A71-9DBE-3B64409E2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54538"/>
            <a:ext cx="8686800" cy="1828800"/>
          </a:xfrm>
          <a:prstGeom prst="rect">
            <a:avLst/>
          </a:prstGeom>
          <a:noFill/>
          <a:ln w="38100" cap="sq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For each </a:t>
            </a:r>
            <a:r>
              <a:rPr lang="en-US" altLang="zh-TW" sz="2400" i="1">
                <a:latin typeface="Times New Roman" panose="02020603050405020304" pitchFamily="18" charset="0"/>
                <a:ea typeface="標楷體" panose="03000509000000000000" pitchFamily="65" charset="-120"/>
              </a:rPr>
              <a:t>row 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400" i="1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]: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    if ((</a:t>
            </a:r>
            <a:r>
              <a:rPr lang="en-US" altLang="zh-TW" sz="2400" i="1">
                <a:latin typeface="Times New Roman" panose="02020603050405020304" pitchFamily="18" charset="0"/>
                <a:ea typeface="標楷體" panose="03000509000000000000" pitchFamily="65" charset="-120"/>
              </a:rPr>
              <a:t>Mask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400" i="1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] &amp; </a:t>
            </a:r>
            <a:r>
              <a:rPr lang="en-US" altLang="zh-TW" sz="2400" i="1">
                <a:latin typeface="Times New Roman" panose="02020603050405020304" pitchFamily="18" charset="0"/>
                <a:ea typeface="標楷體" panose="03000509000000000000" pitchFamily="65" charset="-120"/>
              </a:rPr>
              <a:t>Destination Addr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) = = </a:t>
            </a:r>
            <a:r>
              <a:rPr lang="en-US" altLang="zh-TW" sz="2400" i="1">
                <a:latin typeface="Times New Roman" panose="02020603050405020304" pitchFamily="18" charset="0"/>
                <a:ea typeface="標楷體" panose="03000509000000000000" pitchFamily="65" charset="-120"/>
              </a:rPr>
              <a:t>Destination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400" i="1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])  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 Match!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  <a:r>
              <a:rPr lang="en-US" altLang="zh-TW" sz="2400" i="1">
                <a:latin typeface="Times New Roman" panose="02020603050405020304" pitchFamily="18" charset="0"/>
                <a:ea typeface="標楷體" panose="03000509000000000000" pitchFamily="65" charset="-120"/>
              </a:rPr>
              <a:t>row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400" i="1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] is the best match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      forward to </a:t>
            </a:r>
            <a:r>
              <a:rPr lang="en-US" altLang="zh-TW" sz="2400" i="1">
                <a:latin typeface="Times New Roman" panose="02020603050405020304" pitchFamily="18" charset="0"/>
                <a:ea typeface="標楷體" panose="03000509000000000000" pitchFamily="65" charset="-120"/>
              </a:rPr>
              <a:t>NextHop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400" i="1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endParaRPr lang="zh-TW" altLang="en-US" sz="24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>
            <a:extLst>
              <a:ext uri="{FF2B5EF4-FFF2-40B4-BE49-F238E27FC236}">
                <a16:creationId xmlns:a16="http://schemas.microsoft.com/office/drawing/2014/main" id="{9EB0476E-6279-44DB-AEF1-6AD3E03F3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1554163"/>
            <a:ext cx="8594725" cy="4781550"/>
          </a:xfrm>
          <a:prstGeom prst="rect">
            <a:avLst/>
          </a:prstGeom>
          <a:noFill/>
          <a:ln w="9525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C:\&gt;route print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===========================================================================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Interface List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0x1 ........................... MS TCP Loopback interface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0x10003 ...00 15 f2 ec 4a 50 ...... Intel(R) PRO/1000 PL Network Connection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===========================================================================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===========================================================================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Active Routes: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Network Destination        Netmask          Gateway       Interface  Metric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          0.0.0.0          0.0.0.0     10.10.13.254    10.10.13.137       20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       10.10.13.0    255.255.255.0     10.10.13.137    10.10.13.137       20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     10.10.13.137  255.255.255.255        127.0.0.1       127.0.0.1       20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   10.255.255.255  255.255.255.255     10.10.13.137    10.10.13.137       20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        127.0.0.0        255.0.0.0        127.0.0.1       127.0.0.1       1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        224.0.0.0        240.0.0.0     10.10.13.137    10.10.13.137       20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  255.255.255.255  255.255.255.255     10.10.13.137    10.10.13.137       1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Default Gateway:      10.10.13.254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===========================================================================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Persistent Routes: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  None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zh-TW" sz="1400" b="1">
              <a:latin typeface="Courier New" panose="02070309020205020404" pitchFamily="49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 b="1">
                <a:latin typeface="Courier New" panose="02070309020205020404" pitchFamily="49" charset="0"/>
                <a:ea typeface="新細明體" panose="02020500000000000000" pitchFamily="18" charset="-120"/>
              </a:rPr>
              <a:t>C:\&gt;</a:t>
            </a:r>
            <a:endParaRPr kumimoji="0" lang="zh-TW" altLang="en-US" sz="1400" b="1">
              <a:latin typeface="Courier New" panose="02070309020205020404" pitchFamily="49" charset="0"/>
              <a:ea typeface="新細明體" panose="02020500000000000000" pitchFamily="18" charset="-120"/>
            </a:endParaRPr>
          </a:p>
        </p:txBody>
      </p:sp>
      <p:sp>
        <p:nvSpPr>
          <p:cNvPr id="97283" name="Text Box 6">
            <a:extLst>
              <a:ext uri="{FF2B5EF4-FFF2-40B4-BE49-F238E27FC236}">
                <a16:creationId xmlns:a16="http://schemas.microsoft.com/office/drawing/2014/main" id="{839A92F1-B5ED-42CB-8E60-8A686BD94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41325"/>
            <a:ext cx="2332038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C:\&gt; route print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91D128EC-155A-4DD4-9F9E-F2AF944AB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Routing Table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D3A3A4C7-D1E4-463C-AD4B-E1AC78264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762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Row</a:t>
            </a: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2149CB48-0180-4CF0-AF0C-4CEE5DE9C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371600"/>
            <a:ext cx="1905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Destination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Network or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Subnet</a:t>
            </a:r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8D682D51-96E3-4A12-89CB-613F06951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371600"/>
            <a:ext cx="2438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Mask (/Prefix)*</a:t>
            </a:r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143EB6DB-B820-4721-8065-5B6FA0F1E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3716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Metric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(Cost)</a:t>
            </a:r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0A1561FF-7D71-4105-8784-1EFDBF069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3716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Next-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Hop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Router</a:t>
            </a:r>
          </a:p>
        </p:txBody>
      </p:sp>
      <p:sp>
        <p:nvSpPr>
          <p:cNvPr id="98312" name="Rectangle 8">
            <a:extLst>
              <a:ext uri="{FF2B5EF4-FFF2-40B4-BE49-F238E27FC236}">
                <a16:creationId xmlns:a16="http://schemas.microsoft.com/office/drawing/2014/main" id="{B2A0D098-9D68-4AA1-B814-86B56CB90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371600"/>
            <a:ext cx="1295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Interface</a:t>
            </a:r>
          </a:p>
        </p:txBody>
      </p:sp>
      <p:sp>
        <p:nvSpPr>
          <p:cNvPr id="98313" name="Rectangle 9">
            <a:extLst>
              <a:ext uri="{FF2B5EF4-FFF2-40B4-BE49-F238E27FC236}">
                <a16:creationId xmlns:a16="http://schemas.microsoft.com/office/drawing/2014/main" id="{A65C283D-4443-429A-B62F-1B9C7982B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622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98314" name="Rectangle 10">
            <a:extLst>
              <a:ext uri="{FF2B5EF4-FFF2-40B4-BE49-F238E27FC236}">
                <a16:creationId xmlns:a16="http://schemas.microsoft.com/office/drawing/2014/main" id="{DB654775-0EC7-4149-9019-264213050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3622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128.171.0.0</a:t>
            </a:r>
          </a:p>
        </p:txBody>
      </p:sp>
      <p:sp>
        <p:nvSpPr>
          <p:cNvPr id="98315" name="Rectangle 11">
            <a:extLst>
              <a:ext uri="{FF2B5EF4-FFF2-40B4-BE49-F238E27FC236}">
                <a16:creationId xmlns:a16="http://schemas.microsoft.com/office/drawing/2014/main" id="{F851EF8F-C9CA-44AC-A5AF-23F681780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362200"/>
            <a:ext cx="2438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255.255.0.0 (/16)</a:t>
            </a:r>
          </a:p>
        </p:txBody>
      </p:sp>
      <p:sp>
        <p:nvSpPr>
          <p:cNvPr id="98316" name="Rectangle 12">
            <a:extLst>
              <a:ext uri="{FF2B5EF4-FFF2-40B4-BE49-F238E27FC236}">
                <a16:creationId xmlns:a16="http://schemas.microsoft.com/office/drawing/2014/main" id="{6FD2EDD4-0B0D-4335-B56F-AC8DD97B9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3622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98317" name="Rectangle 13">
            <a:extLst>
              <a:ext uri="{FF2B5EF4-FFF2-40B4-BE49-F238E27FC236}">
                <a16:creationId xmlns:a16="http://schemas.microsoft.com/office/drawing/2014/main" id="{E8D51863-D5D6-49BC-AB89-3153D8D59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3622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G</a:t>
            </a:r>
          </a:p>
        </p:txBody>
      </p:sp>
      <p:sp>
        <p:nvSpPr>
          <p:cNvPr id="98318" name="Rectangle 14">
            <a:extLst>
              <a:ext uri="{FF2B5EF4-FFF2-40B4-BE49-F238E27FC236}">
                <a16:creationId xmlns:a16="http://schemas.microsoft.com/office/drawing/2014/main" id="{1A49202C-7965-4C95-91C8-9460D36A5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3622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98319" name="Rectangle 15">
            <a:extLst>
              <a:ext uri="{FF2B5EF4-FFF2-40B4-BE49-F238E27FC236}">
                <a16:creationId xmlns:a16="http://schemas.microsoft.com/office/drawing/2014/main" id="{006A865A-7CB7-405A-9795-AC12BC86C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194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98320" name="Rectangle 16">
            <a:extLst>
              <a:ext uri="{FF2B5EF4-FFF2-40B4-BE49-F238E27FC236}">
                <a16:creationId xmlns:a16="http://schemas.microsoft.com/office/drawing/2014/main" id="{BA2D53AB-C3D5-4D7D-A03E-9447C4003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8194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172.30.33.0</a:t>
            </a:r>
          </a:p>
        </p:txBody>
      </p:sp>
      <p:sp>
        <p:nvSpPr>
          <p:cNvPr id="98321" name="Rectangle 17">
            <a:extLst>
              <a:ext uri="{FF2B5EF4-FFF2-40B4-BE49-F238E27FC236}">
                <a16:creationId xmlns:a16="http://schemas.microsoft.com/office/drawing/2014/main" id="{0663C8D0-0335-42A8-8B50-742A45E27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819400"/>
            <a:ext cx="2438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255.255.255.0 (/24)</a:t>
            </a:r>
          </a:p>
        </p:txBody>
      </p:sp>
      <p:sp>
        <p:nvSpPr>
          <p:cNvPr id="98322" name="Rectangle 18">
            <a:extLst>
              <a:ext uri="{FF2B5EF4-FFF2-40B4-BE49-F238E27FC236}">
                <a16:creationId xmlns:a16="http://schemas.microsoft.com/office/drawing/2014/main" id="{72984D25-15C6-4A5E-8C29-C297F8E1A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194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</a:p>
        </p:txBody>
      </p:sp>
      <p:sp>
        <p:nvSpPr>
          <p:cNvPr id="98323" name="Rectangle 19">
            <a:extLst>
              <a:ext uri="{FF2B5EF4-FFF2-40B4-BE49-F238E27FC236}">
                <a16:creationId xmlns:a16="http://schemas.microsoft.com/office/drawing/2014/main" id="{836CF4DC-6CFC-4384-8213-4EBE9BD17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8194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Local</a:t>
            </a:r>
          </a:p>
        </p:txBody>
      </p:sp>
      <p:sp>
        <p:nvSpPr>
          <p:cNvPr id="98324" name="Rectangle 20">
            <a:extLst>
              <a:ext uri="{FF2B5EF4-FFF2-40B4-BE49-F238E27FC236}">
                <a16:creationId xmlns:a16="http://schemas.microsoft.com/office/drawing/2014/main" id="{84A75316-A36D-4597-B612-18857DA1E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8194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98325" name="Rectangle 21">
            <a:extLst>
              <a:ext uri="{FF2B5EF4-FFF2-40B4-BE49-F238E27FC236}">
                <a16:creationId xmlns:a16="http://schemas.microsoft.com/office/drawing/2014/main" id="{F2D0911D-04FE-4BD4-8908-57F98DA50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766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</a:p>
        </p:txBody>
      </p:sp>
      <p:sp>
        <p:nvSpPr>
          <p:cNvPr id="98326" name="Rectangle 22">
            <a:extLst>
              <a:ext uri="{FF2B5EF4-FFF2-40B4-BE49-F238E27FC236}">
                <a16:creationId xmlns:a16="http://schemas.microsoft.com/office/drawing/2014/main" id="{23E2D089-1439-4737-8A28-B0661F8F1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2766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192.168.6.0</a:t>
            </a:r>
          </a:p>
        </p:txBody>
      </p:sp>
      <p:sp>
        <p:nvSpPr>
          <p:cNvPr id="98327" name="Rectangle 23">
            <a:extLst>
              <a:ext uri="{FF2B5EF4-FFF2-40B4-BE49-F238E27FC236}">
                <a16:creationId xmlns:a16="http://schemas.microsoft.com/office/drawing/2014/main" id="{407D9129-5E39-49B3-9C59-DEB7FE553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276600"/>
            <a:ext cx="2438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255.255.255.0 (/24)</a:t>
            </a:r>
          </a:p>
        </p:txBody>
      </p:sp>
      <p:sp>
        <p:nvSpPr>
          <p:cNvPr id="98328" name="Rectangle 24">
            <a:extLst>
              <a:ext uri="{FF2B5EF4-FFF2-40B4-BE49-F238E27FC236}">
                <a16:creationId xmlns:a16="http://schemas.microsoft.com/office/drawing/2014/main" id="{D7A24A99-9983-4303-9511-522F9EA54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766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98329" name="Rectangle 25">
            <a:extLst>
              <a:ext uri="{FF2B5EF4-FFF2-40B4-BE49-F238E27FC236}">
                <a16:creationId xmlns:a16="http://schemas.microsoft.com/office/drawing/2014/main" id="{DECA8E27-D2E6-4FDC-8932-CAB7682D7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2766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G</a:t>
            </a:r>
          </a:p>
        </p:txBody>
      </p:sp>
      <p:sp>
        <p:nvSpPr>
          <p:cNvPr id="98330" name="Rectangle 26">
            <a:extLst>
              <a:ext uri="{FF2B5EF4-FFF2-40B4-BE49-F238E27FC236}">
                <a16:creationId xmlns:a16="http://schemas.microsoft.com/office/drawing/2014/main" id="{E1579F9C-6F37-4C7F-86C4-88965C6C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766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98331" name="Text Box 27">
            <a:extLst>
              <a:ext uri="{FF2B5EF4-FFF2-40B4-BE49-F238E27FC236}">
                <a16:creationId xmlns:a16="http://schemas.microsoft.com/office/drawing/2014/main" id="{3103963B-455C-493C-8883-05BEB11E4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0"/>
            <a:ext cx="7620000" cy="2225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Routers Base Routing Decisions on Their Routing Tables.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Each Row Represents a Route to a Network or Subnet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For Each Arriving Packet,</a:t>
            </a:r>
            <a:b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The Packet’s Destination IP Address</a:t>
            </a:r>
            <a:b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Is Matched Against the</a:t>
            </a:r>
            <a:b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Destination Network or Subnet Field in Every Row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32D9A83D-49E9-488A-AD96-2B0F6E82F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Routing Table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3AE67B6-EFD9-425C-B372-D4BA1B6CC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762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Row</a:t>
            </a: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2660EB0D-B09A-40E6-8A6A-2E76137F8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76400"/>
            <a:ext cx="1905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Destination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Network or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Subnet</a:t>
            </a:r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653AD30C-53A3-425E-AC16-164176467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76400"/>
            <a:ext cx="2438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Mask (/Prefix)*</a:t>
            </a: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FB061A84-6F28-48AE-A32F-64DC8A936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764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Metric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(Cost)</a:t>
            </a:r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72C935D6-1F4C-4648-929E-8DAE8F82E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6764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Next-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Hop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Router</a:t>
            </a:r>
          </a:p>
        </p:txBody>
      </p:sp>
      <p:sp>
        <p:nvSpPr>
          <p:cNvPr id="100360" name="Rectangle 8">
            <a:extLst>
              <a:ext uri="{FF2B5EF4-FFF2-40B4-BE49-F238E27FC236}">
                <a16:creationId xmlns:a16="http://schemas.microsoft.com/office/drawing/2014/main" id="{54E0559C-9672-43C0-A38B-B0BAAA377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676400"/>
            <a:ext cx="1295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Interface</a:t>
            </a:r>
          </a:p>
        </p:txBody>
      </p:sp>
      <p:sp>
        <p:nvSpPr>
          <p:cNvPr id="100361" name="Rectangle 9">
            <a:extLst>
              <a:ext uri="{FF2B5EF4-FFF2-40B4-BE49-F238E27FC236}">
                <a16:creationId xmlns:a16="http://schemas.microsoft.com/office/drawing/2014/main" id="{EDD7CDAE-AB7E-4428-BB86-D4BDA80C4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670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100362" name="Rectangle 10">
            <a:extLst>
              <a:ext uri="{FF2B5EF4-FFF2-40B4-BE49-F238E27FC236}">
                <a16:creationId xmlns:a16="http://schemas.microsoft.com/office/drawing/2014/main" id="{1C5E7B81-6339-4810-BA4A-6C396BD5C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6670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128.171.0.0</a:t>
            </a:r>
          </a:p>
        </p:txBody>
      </p:sp>
      <p:sp>
        <p:nvSpPr>
          <p:cNvPr id="100363" name="Rectangle 11">
            <a:extLst>
              <a:ext uri="{FF2B5EF4-FFF2-40B4-BE49-F238E27FC236}">
                <a16:creationId xmlns:a16="http://schemas.microsoft.com/office/drawing/2014/main" id="{C384CB2F-7CB4-42A4-89DA-B9FD611F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667000"/>
            <a:ext cx="2438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255.255.0.0 (/16)</a:t>
            </a:r>
          </a:p>
        </p:txBody>
      </p:sp>
      <p:sp>
        <p:nvSpPr>
          <p:cNvPr id="100364" name="Rectangle 12">
            <a:extLst>
              <a:ext uri="{FF2B5EF4-FFF2-40B4-BE49-F238E27FC236}">
                <a16:creationId xmlns:a16="http://schemas.microsoft.com/office/drawing/2014/main" id="{D6CE33DA-36F5-45B2-AF84-9A6D986F1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6670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100365" name="Rectangle 13">
            <a:extLst>
              <a:ext uri="{FF2B5EF4-FFF2-40B4-BE49-F238E27FC236}">
                <a16:creationId xmlns:a16="http://schemas.microsoft.com/office/drawing/2014/main" id="{5CF38F32-EB6C-43C9-BF15-AADA5122C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6670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G</a:t>
            </a:r>
          </a:p>
        </p:txBody>
      </p:sp>
      <p:sp>
        <p:nvSpPr>
          <p:cNvPr id="100366" name="Rectangle 14">
            <a:extLst>
              <a:ext uri="{FF2B5EF4-FFF2-40B4-BE49-F238E27FC236}">
                <a16:creationId xmlns:a16="http://schemas.microsoft.com/office/drawing/2014/main" id="{A884F9A2-8B84-4186-8FC1-5A68B1178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6670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100367" name="Rectangle 15">
            <a:extLst>
              <a:ext uri="{FF2B5EF4-FFF2-40B4-BE49-F238E27FC236}">
                <a16:creationId xmlns:a16="http://schemas.microsoft.com/office/drawing/2014/main" id="{3739E326-A518-49F2-A7D6-3E8C6FD40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1242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100368" name="Rectangle 16">
            <a:extLst>
              <a:ext uri="{FF2B5EF4-FFF2-40B4-BE49-F238E27FC236}">
                <a16:creationId xmlns:a16="http://schemas.microsoft.com/office/drawing/2014/main" id="{79EEA57C-DE24-4C2A-B858-5371B04E1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242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172.30.33.0</a:t>
            </a:r>
          </a:p>
        </p:txBody>
      </p:sp>
      <p:sp>
        <p:nvSpPr>
          <p:cNvPr id="100369" name="Rectangle 17">
            <a:extLst>
              <a:ext uri="{FF2B5EF4-FFF2-40B4-BE49-F238E27FC236}">
                <a16:creationId xmlns:a16="http://schemas.microsoft.com/office/drawing/2014/main" id="{686B4790-2E8F-4B05-A3A7-B2AA2C31F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124200"/>
            <a:ext cx="2438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255.255.255.0 (/24)</a:t>
            </a:r>
          </a:p>
        </p:txBody>
      </p:sp>
      <p:sp>
        <p:nvSpPr>
          <p:cNvPr id="100370" name="Rectangle 18">
            <a:extLst>
              <a:ext uri="{FF2B5EF4-FFF2-40B4-BE49-F238E27FC236}">
                <a16:creationId xmlns:a16="http://schemas.microsoft.com/office/drawing/2014/main" id="{05A2EB1F-19BF-4332-B759-6E79AF4E2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1242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</a:p>
        </p:txBody>
      </p:sp>
      <p:sp>
        <p:nvSpPr>
          <p:cNvPr id="100371" name="Rectangle 19">
            <a:extLst>
              <a:ext uri="{FF2B5EF4-FFF2-40B4-BE49-F238E27FC236}">
                <a16:creationId xmlns:a16="http://schemas.microsoft.com/office/drawing/2014/main" id="{AA3A8CFB-ED20-4EF9-B0AC-9F6533D01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1242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Local</a:t>
            </a:r>
          </a:p>
        </p:txBody>
      </p:sp>
      <p:sp>
        <p:nvSpPr>
          <p:cNvPr id="100372" name="Rectangle 20">
            <a:extLst>
              <a:ext uri="{FF2B5EF4-FFF2-40B4-BE49-F238E27FC236}">
                <a16:creationId xmlns:a16="http://schemas.microsoft.com/office/drawing/2014/main" id="{0F26C1DE-8317-4A37-9584-97694FFB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1242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100373" name="Rectangle 21">
            <a:extLst>
              <a:ext uri="{FF2B5EF4-FFF2-40B4-BE49-F238E27FC236}">
                <a16:creationId xmlns:a16="http://schemas.microsoft.com/office/drawing/2014/main" id="{7C9A851D-D231-49DF-814A-3AA233CF1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814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</a:p>
        </p:txBody>
      </p:sp>
      <p:sp>
        <p:nvSpPr>
          <p:cNvPr id="100374" name="Rectangle 22">
            <a:extLst>
              <a:ext uri="{FF2B5EF4-FFF2-40B4-BE49-F238E27FC236}">
                <a16:creationId xmlns:a16="http://schemas.microsoft.com/office/drawing/2014/main" id="{C4D2D27A-EBA7-4EDE-9077-BA7528714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5814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192.168.6.0</a:t>
            </a:r>
          </a:p>
        </p:txBody>
      </p:sp>
      <p:sp>
        <p:nvSpPr>
          <p:cNvPr id="100375" name="Rectangle 23">
            <a:extLst>
              <a:ext uri="{FF2B5EF4-FFF2-40B4-BE49-F238E27FC236}">
                <a16:creationId xmlns:a16="http://schemas.microsoft.com/office/drawing/2014/main" id="{0AAC5013-4620-4BE4-8D50-3986313C7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581400"/>
            <a:ext cx="2438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255.255.255.0 (/24)</a:t>
            </a:r>
          </a:p>
        </p:txBody>
      </p:sp>
      <p:sp>
        <p:nvSpPr>
          <p:cNvPr id="100376" name="Rectangle 24">
            <a:extLst>
              <a:ext uri="{FF2B5EF4-FFF2-40B4-BE49-F238E27FC236}">
                <a16:creationId xmlns:a16="http://schemas.microsoft.com/office/drawing/2014/main" id="{68391CDA-8E67-480C-8E5D-8DA4D8566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5814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100377" name="Rectangle 25">
            <a:extLst>
              <a:ext uri="{FF2B5EF4-FFF2-40B4-BE49-F238E27FC236}">
                <a16:creationId xmlns:a16="http://schemas.microsoft.com/office/drawing/2014/main" id="{C510C2A7-D2A5-4281-B5D8-74E3A16B5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5814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G</a:t>
            </a:r>
          </a:p>
        </p:txBody>
      </p:sp>
      <p:sp>
        <p:nvSpPr>
          <p:cNvPr id="100378" name="Rectangle 26">
            <a:extLst>
              <a:ext uri="{FF2B5EF4-FFF2-40B4-BE49-F238E27FC236}">
                <a16:creationId xmlns:a16="http://schemas.microsoft.com/office/drawing/2014/main" id="{7AB60AA6-5325-4262-9ADB-B87FAF36A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5814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100379" name="Text Box 27">
            <a:extLst>
              <a:ext uri="{FF2B5EF4-FFF2-40B4-BE49-F238E27FC236}">
                <a16:creationId xmlns:a16="http://schemas.microsoft.com/office/drawing/2014/main" id="{51AC6704-5D8A-4DB3-9D00-485DED2DD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267200"/>
            <a:ext cx="7924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Each Row Represents a Route to a Network or Subnet.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All packets to that network or subnet are governed by that one row.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So there is one rule for a range of IP addresses.</a:t>
            </a:r>
            <a:b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This reduces the number of rows that must be considered.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7E26438-3A35-425D-BDF4-2EB979AC6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Routing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2E20AFC-2DF3-4A09-8B88-5983F1EEF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686300"/>
          </a:xfrm>
        </p:spPr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End systems and routers maintain routing tables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Indicate next router to which datagram should be sent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Static </a:t>
            </a:r>
          </a:p>
          <a:p>
            <a:pPr lvl="2"/>
            <a:r>
              <a:rPr lang="en-US" altLang="zh-TW" sz="1800">
                <a:ea typeface="新細明體" panose="02020500000000000000" pitchFamily="18" charset="-120"/>
              </a:rPr>
              <a:t>May contain alternative routes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Dynamic</a:t>
            </a:r>
          </a:p>
          <a:p>
            <a:pPr lvl="2"/>
            <a:r>
              <a:rPr lang="en-US" altLang="zh-TW" sz="1800">
                <a:ea typeface="新細明體" panose="02020500000000000000" pitchFamily="18" charset="-120"/>
              </a:rPr>
              <a:t>Flexible response to congestion and errors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Source routing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Source specifies route as sequential list of routers to be followed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Security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Priority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Route recording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2F2F5415-2645-490F-BA50-3A4FB8587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Routing Table</a:t>
            </a:r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039AC5D8-79D3-452E-99BF-63C018750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4098925"/>
            <a:ext cx="57435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Row 1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If Destination IP Address = </a:t>
            </a:r>
            <a:r>
              <a:rPr kumimoji="0" lang="en-US" altLang="zh-TW" sz="2000">
                <a:latin typeface="Courier New" panose="02070309020205020404" pitchFamily="49" charset="0"/>
                <a:ea typeface="新細明體" panose="02020500000000000000" pitchFamily="18" charset="-120"/>
              </a:rPr>
              <a:t>172. 30.33.6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Mask = </a:t>
            </a:r>
            <a:r>
              <a:rPr kumimoji="0" lang="en-US" altLang="zh-TW" sz="2000">
                <a:latin typeface="Courier New" panose="02070309020205020404" pitchFamily="49" charset="0"/>
                <a:ea typeface="新細明體" panose="02020500000000000000" pitchFamily="18" charset="-120"/>
              </a:rPr>
              <a:t>255.255. 0.0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Result = </a:t>
            </a:r>
            <a:r>
              <a:rPr kumimoji="0" lang="en-US" altLang="zh-TW" sz="2000">
                <a:latin typeface="Courier New" panose="02070309020205020404" pitchFamily="49" charset="0"/>
                <a:ea typeface="新細明體" panose="02020500000000000000" pitchFamily="18" charset="-120"/>
              </a:rPr>
              <a:t>172. 30. 0.0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Destination Network or Subnet = </a:t>
            </a:r>
            <a:r>
              <a:rPr kumimoji="0" lang="en-US" altLang="zh-TW" sz="2000">
                <a:latin typeface="Courier New" panose="02070309020205020404" pitchFamily="49" charset="0"/>
                <a:ea typeface="新細明體" panose="02020500000000000000" pitchFamily="18" charset="-120"/>
              </a:rPr>
              <a:t>128.171. 0.0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No match!</a:t>
            </a: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6E1998BC-3475-4690-8A17-1B1860BD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0"/>
            <a:ext cx="762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Row</a:t>
            </a:r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5887D9B5-14A4-4B7B-9791-94F38E7FA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1905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Destination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Network or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Subnet</a:t>
            </a:r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2743AB3C-4FCA-4CFE-BA71-DFA7EB368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524000"/>
            <a:ext cx="2438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Mask (/Prefix)*</a:t>
            </a:r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08FB9E88-75EF-43FE-AAAD-4B9C4DDAE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5240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Metric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(Cost)</a:t>
            </a:r>
          </a:p>
        </p:txBody>
      </p:sp>
      <p:sp>
        <p:nvSpPr>
          <p:cNvPr id="102408" name="Rectangle 8">
            <a:extLst>
              <a:ext uri="{FF2B5EF4-FFF2-40B4-BE49-F238E27FC236}">
                <a16:creationId xmlns:a16="http://schemas.microsoft.com/office/drawing/2014/main" id="{EB692639-FA5D-48CA-9EA6-955E98800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5240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Next-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Hop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Router</a:t>
            </a:r>
          </a:p>
        </p:txBody>
      </p:sp>
      <p:sp>
        <p:nvSpPr>
          <p:cNvPr id="102409" name="Rectangle 9">
            <a:extLst>
              <a:ext uri="{FF2B5EF4-FFF2-40B4-BE49-F238E27FC236}">
                <a16:creationId xmlns:a16="http://schemas.microsoft.com/office/drawing/2014/main" id="{B6808026-86C6-4F2D-A850-F06C90C37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524000"/>
            <a:ext cx="1295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Interface</a:t>
            </a:r>
          </a:p>
        </p:txBody>
      </p:sp>
      <p:sp>
        <p:nvSpPr>
          <p:cNvPr id="102410" name="Rectangle 10">
            <a:extLst>
              <a:ext uri="{FF2B5EF4-FFF2-40B4-BE49-F238E27FC236}">
                <a16:creationId xmlns:a16="http://schemas.microsoft.com/office/drawing/2014/main" id="{815C4668-DA06-4887-8DDB-204753F05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146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102411" name="Rectangle 11">
            <a:extLst>
              <a:ext uri="{FF2B5EF4-FFF2-40B4-BE49-F238E27FC236}">
                <a16:creationId xmlns:a16="http://schemas.microsoft.com/office/drawing/2014/main" id="{46F867D9-A3A9-4D03-BC1E-071456AEE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146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128.171.0.0</a:t>
            </a:r>
          </a:p>
        </p:txBody>
      </p:sp>
      <p:sp>
        <p:nvSpPr>
          <p:cNvPr id="102412" name="Rectangle 12">
            <a:extLst>
              <a:ext uri="{FF2B5EF4-FFF2-40B4-BE49-F238E27FC236}">
                <a16:creationId xmlns:a16="http://schemas.microsoft.com/office/drawing/2014/main" id="{3F0B4E52-F813-4325-B91C-298A257B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514600"/>
            <a:ext cx="2438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255.255.0.0 (/16)</a:t>
            </a:r>
          </a:p>
        </p:txBody>
      </p:sp>
      <p:sp>
        <p:nvSpPr>
          <p:cNvPr id="102413" name="Rectangle 13">
            <a:extLst>
              <a:ext uri="{FF2B5EF4-FFF2-40B4-BE49-F238E27FC236}">
                <a16:creationId xmlns:a16="http://schemas.microsoft.com/office/drawing/2014/main" id="{F7EF0898-D6D2-47F6-80F0-AE668346D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146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102414" name="Rectangle 14">
            <a:extLst>
              <a:ext uri="{FF2B5EF4-FFF2-40B4-BE49-F238E27FC236}">
                <a16:creationId xmlns:a16="http://schemas.microsoft.com/office/drawing/2014/main" id="{CB5045DA-89D5-4876-82D2-F970B4B71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5146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G</a:t>
            </a:r>
          </a:p>
        </p:txBody>
      </p:sp>
      <p:sp>
        <p:nvSpPr>
          <p:cNvPr id="102415" name="Rectangle 15">
            <a:extLst>
              <a:ext uri="{FF2B5EF4-FFF2-40B4-BE49-F238E27FC236}">
                <a16:creationId xmlns:a16="http://schemas.microsoft.com/office/drawing/2014/main" id="{35B37ECD-401D-4DDC-A9C2-0E28C842E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146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102416" name="Rectangle 16">
            <a:extLst>
              <a:ext uri="{FF2B5EF4-FFF2-40B4-BE49-F238E27FC236}">
                <a16:creationId xmlns:a16="http://schemas.microsoft.com/office/drawing/2014/main" id="{9E5E0588-C654-4E86-A6B7-9C3D2A450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718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102417" name="Rectangle 17">
            <a:extLst>
              <a:ext uri="{FF2B5EF4-FFF2-40B4-BE49-F238E27FC236}">
                <a16:creationId xmlns:a16="http://schemas.microsoft.com/office/drawing/2014/main" id="{E66A903E-C51C-4A6A-8867-757BDE0C2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971800"/>
            <a:ext cx="1905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172.30.33.0</a:t>
            </a:r>
          </a:p>
        </p:txBody>
      </p:sp>
      <p:sp>
        <p:nvSpPr>
          <p:cNvPr id="102418" name="Rectangle 18">
            <a:extLst>
              <a:ext uri="{FF2B5EF4-FFF2-40B4-BE49-F238E27FC236}">
                <a16:creationId xmlns:a16="http://schemas.microsoft.com/office/drawing/2014/main" id="{2CB0AD3A-1C79-4F2D-88F7-06190C5A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971800"/>
            <a:ext cx="2438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255.255.255.0 (/24)</a:t>
            </a:r>
          </a:p>
        </p:txBody>
      </p:sp>
      <p:sp>
        <p:nvSpPr>
          <p:cNvPr id="102419" name="Rectangle 19">
            <a:extLst>
              <a:ext uri="{FF2B5EF4-FFF2-40B4-BE49-F238E27FC236}">
                <a16:creationId xmlns:a16="http://schemas.microsoft.com/office/drawing/2014/main" id="{10FAF687-0C5F-41D2-9D22-A3E4A779C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9718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</a:p>
        </p:txBody>
      </p:sp>
      <p:sp>
        <p:nvSpPr>
          <p:cNvPr id="102420" name="Rectangle 20">
            <a:extLst>
              <a:ext uri="{FF2B5EF4-FFF2-40B4-BE49-F238E27FC236}">
                <a16:creationId xmlns:a16="http://schemas.microsoft.com/office/drawing/2014/main" id="{11AF79D1-02E3-471A-93DC-6444E683B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9718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Local</a:t>
            </a:r>
          </a:p>
        </p:txBody>
      </p:sp>
      <p:sp>
        <p:nvSpPr>
          <p:cNvPr id="102421" name="Rectangle 21">
            <a:extLst>
              <a:ext uri="{FF2B5EF4-FFF2-40B4-BE49-F238E27FC236}">
                <a16:creationId xmlns:a16="http://schemas.microsoft.com/office/drawing/2014/main" id="{E011F5EC-ED0A-460D-911D-FF000019F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9718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102422" name="Rectangle 22">
            <a:extLst>
              <a:ext uri="{FF2B5EF4-FFF2-40B4-BE49-F238E27FC236}">
                <a16:creationId xmlns:a16="http://schemas.microsoft.com/office/drawing/2014/main" id="{6C645E2D-424C-4EF0-8D4E-10D3B7AA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4290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</a:p>
        </p:txBody>
      </p:sp>
      <p:sp>
        <p:nvSpPr>
          <p:cNvPr id="102423" name="Rectangle 23">
            <a:extLst>
              <a:ext uri="{FF2B5EF4-FFF2-40B4-BE49-F238E27FC236}">
                <a16:creationId xmlns:a16="http://schemas.microsoft.com/office/drawing/2014/main" id="{36C13112-2E2F-49EC-A3C0-9F0D7DC43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429000"/>
            <a:ext cx="1905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192.168.6.0</a:t>
            </a:r>
          </a:p>
        </p:txBody>
      </p:sp>
      <p:sp>
        <p:nvSpPr>
          <p:cNvPr id="102424" name="Rectangle 24">
            <a:extLst>
              <a:ext uri="{FF2B5EF4-FFF2-40B4-BE49-F238E27FC236}">
                <a16:creationId xmlns:a16="http://schemas.microsoft.com/office/drawing/2014/main" id="{16BB033D-459D-44B6-B66E-02C97E858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429000"/>
            <a:ext cx="2438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255.255.255.0 (/24)</a:t>
            </a:r>
          </a:p>
        </p:txBody>
      </p:sp>
      <p:sp>
        <p:nvSpPr>
          <p:cNvPr id="102425" name="Rectangle 25">
            <a:extLst>
              <a:ext uri="{FF2B5EF4-FFF2-40B4-BE49-F238E27FC236}">
                <a16:creationId xmlns:a16="http://schemas.microsoft.com/office/drawing/2014/main" id="{794A7F8C-A1D9-4846-A2FA-A5F5C8F9B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4290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102426" name="Rectangle 26">
            <a:extLst>
              <a:ext uri="{FF2B5EF4-FFF2-40B4-BE49-F238E27FC236}">
                <a16:creationId xmlns:a16="http://schemas.microsoft.com/office/drawing/2014/main" id="{C7BC13BC-FE15-4693-BB6F-230E65782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4290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G</a:t>
            </a:r>
          </a:p>
        </p:txBody>
      </p:sp>
      <p:sp>
        <p:nvSpPr>
          <p:cNvPr id="102427" name="Rectangle 27">
            <a:extLst>
              <a:ext uri="{FF2B5EF4-FFF2-40B4-BE49-F238E27FC236}">
                <a16:creationId xmlns:a16="http://schemas.microsoft.com/office/drawing/2014/main" id="{7AC91B45-2154-4B10-88FB-774B438F5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4290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61A87D25-0470-4BCB-9542-3439458CF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Routing Table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92F3059-D6E2-431A-BBB7-8029AA6EB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762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Row</a:t>
            </a: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3F0FB4E4-208C-4346-9F22-5A6A28FAF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00200"/>
            <a:ext cx="1905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Destination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Network or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Subnet</a:t>
            </a:r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396F142B-E9FC-4FBB-BB08-835A86EFC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00200"/>
            <a:ext cx="2438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Mask (/Prefix)*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9B763A6B-2174-44BD-B337-E09E1A73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002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Metric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(Cost)</a:t>
            </a:r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026FA750-9C1E-427F-ACF9-42DBFC30C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6002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Next-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Hop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Router</a:t>
            </a:r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id="{7F658C70-9D9D-4F38-AC68-B651B9D43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600200"/>
            <a:ext cx="1295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Interface</a:t>
            </a:r>
          </a:p>
        </p:txBody>
      </p:sp>
      <p:sp>
        <p:nvSpPr>
          <p:cNvPr id="104457" name="Rectangle 9">
            <a:extLst>
              <a:ext uri="{FF2B5EF4-FFF2-40B4-BE49-F238E27FC236}">
                <a16:creationId xmlns:a16="http://schemas.microsoft.com/office/drawing/2014/main" id="{F1289D66-C8D7-44E1-AFA9-BC43ACDCE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908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68486457-6DAA-439F-A490-B3CF300F2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90800"/>
            <a:ext cx="1905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128.171.0.0</a:t>
            </a:r>
          </a:p>
        </p:txBody>
      </p:sp>
      <p:sp>
        <p:nvSpPr>
          <p:cNvPr id="104459" name="Rectangle 11">
            <a:extLst>
              <a:ext uri="{FF2B5EF4-FFF2-40B4-BE49-F238E27FC236}">
                <a16:creationId xmlns:a16="http://schemas.microsoft.com/office/drawing/2014/main" id="{F62EC84A-F70B-46F5-9E3D-5F34AC60D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590800"/>
            <a:ext cx="2438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255.255.0.0 (/16)</a:t>
            </a:r>
          </a:p>
        </p:txBody>
      </p:sp>
      <p:sp>
        <p:nvSpPr>
          <p:cNvPr id="104460" name="Rectangle 12">
            <a:extLst>
              <a:ext uri="{FF2B5EF4-FFF2-40B4-BE49-F238E27FC236}">
                <a16:creationId xmlns:a16="http://schemas.microsoft.com/office/drawing/2014/main" id="{BEC7F55F-0C89-4327-BAE3-EAF4257CC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908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104461" name="Rectangle 13">
            <a:extLst>
              <a:ext uri="{FF2B5EF4-FFF2-40B4-BE49-F238E27FC236}">
                <a16:creationId xmlns:a16="http://schemas.microsoft.com/office/drawing/2014/main" id="{AA7420BC-7B46-4664-9E98-7A785F658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5908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G</a:t>
            </a:r>
          </a:p>
        </p:txBody>
      </p:sp>
      <p:sp>
        <p:nvSpPr>
          <p:cNvPr id="104462" name="Rectangle 14">
            <a:extLst>
              <a:ext uri="{FF2B5EF4-FFF2-40B4-BE49-F238E27FC236}">
                <a16:creationId xmlns:a16="http://schemas.microsoft.com/office/drawing/2014/main" id="{C2DF9BDF-D7A8-46CA-9084-5FF24168D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104463" name="Rectangle 15">
            <a:extLst>
              <a:ext uri="{FF2B5EF4-FFF2-40B4-BE49-F238E27FC236}">
                <a16:creationId xmlns:a16="http://schemas.microsoft.com/office/drawing/2014/main" id="{DADFED78-F415-430D-A059-87ACD1B0C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104464" name="Rectangle 16">
            <a:extLst>
              <a:ext uri="{FF2B5EF4-FFF2-40B4-BE49-F238E27FC236}">
                <a16:creationId xmlns:a16="http://schemas.microsoft.com/office/drawing/2014/main" id="{5F1A4972-2DB7-4CE2-8F40-EE8F5ACA1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172.30.33.0</a:t>
            </a:r>
          </a:p>
        </p:txBody>
      </p:sp>
      <p:sp>
        <p:nvSpPr>
          <p:cNvPr id="104465" name="Rectangle 17">
            <a:extLst>
              <a:ext uri="{FF2B5EF4-FFF2-40B4-BE49-F238E27FC236}">
                <a16:creationId xmlns:a16="http://schemas.microsoft.com/office/drawing/2014/main" id="{9C770F66-AF41-48CF-A0D1-DA6B83E88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048000"/>
            <a:ext cx="2438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255.255.255.0 (/24)</a:t>
            </a:r>
          </a:p>
        </p:txBody>
      </p:sp>
      <p:sp>
        <p:nvSpPr>
          <p:cNvPr id="104466" name="Rectangle 18">
            <a:extLst>
              <a:ext uri="{FF2B5EF4-FFF2-40B4-BE49-F238E27FC236}">
                <a16:creationId xmlns:a16="http://schemas.microsoft.com/office/drawing/2014/main" id="{68179295-55F4-4E12-9FEA-220DEB05A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0480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</a:p>
        </p:txBody>
      </p:sp>
      <p:sp>
        <p:nvSpPr>
          <p:cNvPr id="104467" name="Rectangle 19">
            <a:extLst>
              <a:ext uri="{FF2B5EF4-FFF2-40B4-BE49-F238E27FC236}">
                <a16:creationId xmlns:a16="http://schemas.microsoft.com/office/drawing/2014/main" id="{F5AB28FF-B4DC-48EB-8210-242467B72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0480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Local</a:t>
            </a:r>
          </a:p>
        </p:txBody>
      </p:sp>
      <p:sp>
        <p:nvSpPr>
          <p:cNvPr id="104468" name="Rectangle 20">
            <a:extLst>
              <a:ext uri="{FF2B5EF4-FFF2-40B4-BE49-F238E27FC236}">
                <a16:creationId xmlns:a16="http://schemas.microsoft.com/office/drawing/2014/main" id="{04E4767A-D122-4103-861E-7468E8981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0480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104469" name="Rectangle 21">
            <a:extLst>
              <a:ext uri="{FF2B5EF4-FFF2-40B4-BE49-F238E27FC236}">
                <a16:creationId xmlns:a16="http://schemas.microsoft.com/office/drawing/2014/main" id="{52725FB4-0271-4DB8-9C80-B6F3B60B8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052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</a:p>
        </p:txBody>
      </p:sp>
      <p:sp>
        <p:nvSpPr>
          <p:cNvPr id="104470" name="Rectangle 22">
            <a:extLst>
              <a:ext uri="{FF2B5EF4-FFF2-40B4-BE49-F238E27FC236}">
                <a16:creationId xmlns:a16="http://schemas.microsoft.com/office/drawing/2014/main" id="{644B19A0-44EB-4F30-88C1-8D6281F6E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505200"/>
            <a:ext cx="1905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192.168.6.0</a:t>
            </a:r>
          </a:p>
        </p:txBody>
      </p:sp>
      <p:sp>
        <p:nvSpPr>
          <p:cNvPr id="104471" name="Rectangle 23">
            <a:extLst>
              <a:ext uri="{FF2B5EF4-FFF2-40B4-BE49-F238E27FC236}">
                <a16:creationId xmlns:a16="http://schemas.microsoft.com/office/drawing/2014/main" id="{AFA94A67-7E9E-4992-886B-8FE410FF0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505200"/>
            <a:ext cx="2438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255.255.255.0 (/24)</a:t>
            </a:r>
          </a:p>
        </p:txBody>
      </p:sp>
      <p:sp>
        <p:nvSpPr>
          <p:cNvPr id="104472" name="Rectangle 24">
            <a:extLst>
              <a:ext uri="{FF2B5EF4-FFF2-40B4-BE49-F238E27FC236}">
                <a16:creationId xmlns:a16="http://schemas.microsoft.com/office/drawing/2014/main" id="{BFA772D7-D0E5-496B-87D7-CD3EE0F96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5052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104473" name="Rectangle 25">
            <a:extLst>
              <a:ext uri="{FF2B5EF4-FFF2-40B4-BE49-F238E27FC236}">
                <a16:creationId xmlns:a16="http://schemas.microsoft.com/office/drawing/2014/main" id="{960C898E-32F3-4561-8DB3-8AC420437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5052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G</a:t>
            </a:r>
          </a:p>
        </p:txBody>
      </p:sp>
      <p:sp>
        <p:nvSpPr>
          <p:cNvPr id="104474" name="Rectangle 26">
            <a:extLst>
              <a:ext uri="{FF2B5EF4-FFF2-40B4-BE49-F238E27FC236}">
                <a16:creationId xmlns:a16="http://schemas.microsoft.com/office/drawing/2014/main" id="{3A827792-239F-4238-A560-0E8003D8E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5052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104475" name="Text Box 27">
            <a:extLst>
              <a:ext uri="{FF2B5EF4-FFF2-40B4-BE49-F238E27FC236}">
                <a16:creationId xmlns:a16="http://schemas.microsoft.com/office/drawing/2014/main" id="{352D9E7E-C1E1-4F43-B3DB-FCD43B6BF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4114800"/>
            <a:ext cx="58959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Row 1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If Destination IP Address = </a:t>
            </a:r>
            <a:r>
              <a:rPr kumimoji="0" lang="en-US" altLang="zh-TW" sz="2000">
                <a:latin typeface="Courier New" panose="02070309020205020404" pitchFamily="49" charset="0"/>
                <a:ea typeface="新細明體" panose="02020500000000000000" pitchFamily="18" charset="-120"/>
              </a:rPr>
              <a:t>172. 30. 33.6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Mask = </a:t>
            </a:r>
            <a:r>
              <a:rPr kumimoji="0" lang="en-US" altLang="zh-TW" sz="2000">
                <a:latin typeface="Courier New" panose="02070309020205020404" pitchFamily="49" charset="0"/>
                <a:ea typeface="新細明體" panose="02020500000000000000" pitchFamily="18" charset="-120"/>
              </a:rPr>
              <a:t>255.255.255.0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Result = </a:t>
            </a:r>
            <a:r>
              <a:rPr kumimoji="0" lang="en-US" altLang="zh-TW" sz="2000">
                <a:latin typeface="Courier New" panose="02070309020205020404" pitchFamily="49" charset="0"/>
                <a:ea typeface="新細明體" panose="02020500000000000000" pitchFamily="18" charset="-120"/>
              </a:rPr>
              <a:t>172. 30. 33.0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Destination Network or Subnet = </a:t>
            </a:r>
            <a:r>
              <a:rPr kumimoji="0" lang="en-US" altLang="zh-TW" sz="2000">
                <a:latin typeface="Courier New" panose="02070309020205020404" pitchFamily="49" charset="0"/>
                <a:ea typeface="新細明體" panose="02020500000000000000" pitchFamily="18" charset="-120"/>
              </a:rPr>
              <a:t>172. 30. 33.0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This row is a match!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A1CCC8B9-0C93-4185-AD5D-20C92A13C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Routing Table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BD0384C-5043-4EF4-8802-F3D4B3C8A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762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Row</a:t>
            </a:r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12129DB2-4841-47CF-A6CF-48117FC50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00200"/>
            <a:ext cx="1905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Destination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Network or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Subnet</a:t>
            </a:r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AB59BAD0-14FD-483C-AFE1-5B2C53D62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00200"/>
            <a:ext cx="2438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Mask (/Prefix)*</a:t>
            </a: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2B2C2510-DABB-48F2-BFC0-D4DD8BBE5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002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Metric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(Cost)</a:t>
            </a:r>
          </a:p>
        </p:txBody>
      </p:sp>
      <p:sp>
        <p:nvSpPr>
          <p:cNvPr id="106503" name="Rectangle 7">
            <a:extLst>
              <a:ext uri="{FF2B5EF4-FFF2-40B4-BE49-F238E27FC236}">
                <a16:creationId xmlns:a16="http://schemas.microsoft.com/office/drawing/2014/main" id="{ED4E14AC-1B86-4B8A-A664-1DE70F67E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6002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Next-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Hop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Router</a:t>
            </a:r>
          </a:p>
        </p:txBody>
      </p:sp>
      <p:sp>
        <p:nvSpPr>
          <p:cNvPr id="106504" name="Rectangle 8">
            <a:extLst>
              <a:ext uri="{FF2B5EF4-FFF2-40B4-BE49-F238E27FC236}">
                <a16:creationId xmlns:a16="http://schemas.microsoft.com/office/drawing/2014/main" id="{84DEF3FF-2FE7-4063-83B9-9FD9658A9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600200"/>
            <a:ext cx="1295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Interface</a:t>
            </a:r>
          </a:p>
        </p:txBody>
      </p:sp>
      <p:sp>
        <p:nvSpPr>
          <p:cNvPr id="106505" name="Rectangle 9">
            <a:extLst>
              <a:ext uri="{FF2B5EF4-FFF2-40B4-BE49-F238E27FC236}">
                <a16:creationId xmlns:a16="http://schemas.microsoft.com/office/drawing/2014/main" id="{90725602-B20C-4EF6-A89E-C64042BC1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908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106506" name="Rectangle 10">
            <a:extLst>
              <a:ext uri="{FF2B5EF4-FFF2-40B4-BE49-F238E27FC236}">
                <a16:creationId xmlns:a16="http://schemas.microsoft.com/office/drawing/2014/main" id="{91114E5F-0B7D-4892-96DD-B413A89D5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90800"/>
            <a:ext cx="1905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128.171.0.0</a:t>
            </a:r>
          </a:p>
        </p:txBody>
      </p:sp>
      <p:sp>
        <p:nvSpPr>
          <p:cNvPr id="106507" name="Rectangle 11">
            <a:extLst>
              <a:ext uri="{FF2B5EF4-FFF2-40B4-BE49-F238E27FC236}">
                <a16:creationId xmlns:a16="http://schemas.microsoft.com/office/drawing/2014/main" id="{70163B34-AEBE-474A-876A-03815C59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590800"/>
            <a:ext cx="2438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255.255.0.0 (/16)</a:t>
            </a:r>
          </a:p>
        </p:txBody>
      </p:sp>
      <p:sp>
        <p:nvSpPr>
          <p:cNvPr id="106508" name="Rectangle 12">
            <a:extLst>
              <a:ext uri="{FF2B5EF4-FFF2-40B4-BE49-F238E27FC236}">
                <a16:creationId xmlns:a16="http://schemas.microsoft.com/office/drawing/2014/main" id="{3057E3D0-1646-402E-B263-31F280DAD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908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106509" name="Rectangle 13">
            <a:extLst>
              <a:ext uri="{FF2B5EF4-FFF2-40B4-BE49-F238E27FC236}">
                <a16:creationId xmlns:a16="http://schemas.microsoft.com/office/drawing/2014/main" id="{38F1E6E3-5964-42C1-A7D1-D151B8506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5908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G</a:t>
            </a:r>
          </a:p>
        </p:txBody>
      </p:sp>
      <p:sp>
        <p:nvSpPr>
          <p:cNvPr id="106510" name="Rectangle 14">
            <a:extLst>
              <a:ext uri="{FF2B5EF4-FFF2-40B4-BE49-F238E27FC236}">
                <a16:creationId xmlns:a16="http://schemas.microsoft.com/office/drawing/2014/main" id="{79933DC1-6794-493D-A3AF-F1B78CE03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106511" name="Rectangle 15">
            <a:extLst>
              <a:ext uri="{FF2B5EF4-FFF2-40B4-BE49-F238E27FC236}">
                <a16:creationId xmlns:a16="http://schemas.microsoft.com/office/drawing/2014/main" id="{CE84FE0B-7178-4C9B-A09B-69A9A0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106512" name="Rectangle 16">
            <a:extLst>
              <a:ext uri="{FF2B5EF4-FFF2-40B4-BE49-F238E27FC236}">
                <a16:creationId xmlns:a16="http://schemas.microsoft.com/office/drawing/2014/main" id="{4DC1B912-8BC8-47B5-899C-C9E669F0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0"/>
            <a:ext cx="1905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172.30.33.0</a:t>
            </a:r>
          </a:p>
        </p:txBody>
      </p:sp>
      <p:sp>
        <p:nvSpPr>
          <p:cNvPr id="106513" name="Rectangle 17">
            <a:extLst>
              <a:ext uri="{FF2B5EF4-FFF2-40B4-BE49-F238E27FC236}">
                <a16:creationId xmlns:a16="http://schemas.microsoft.com/office/drawing/2014/main" id="{59EDDD1A-BB83-4012-9246-CB5A71414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048000"/>
            <a:ext cx="2438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255.255.255.0 (/24)</a:t>
            </a:r>
          </a:p>
        </p:txBody>
      </p:sp>
      <p:sp>
        <p:nvSpPr>
          <p:cNvPr id="106514" name="Rectangle 18">
            <a:extLst>
              <a:ext uri="{FF2B5EF4-FFF2-40B4-BE49-F238E27FC236}">
                <a16:creationId xmlns:a16="http://schemas.microsoft.com/office/drawing/2014/main" id="{445ED6F1-A691-490A-8B2E-44997A45E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0480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</a:p>
        </p:txBody>
      </p:sp>
      <p:sp>
        <p:nvSpPr>
          <p:cNvPr id="106515" name="Rectangle 19">
            <a:extLst>
              <a:ext uri="{FF2B5EF4-FFF2-40B4-BE49-F238E27FC236}">
                <a16:creationId xmlns:a16="http://schemas.microsoft.com/office/drawing/2014/main" id="{1F9431CC-86B7-467D-9945-F18FC7797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0480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Local</a:t>
            </a:r>
          </a:p>
        </p:txBody>
      </p:sp>
      <p:sp>
        <p:nvSpPr>
          <p:cNvPr id="106516" name="Rectangle 20">
            <a:extLst>
              <a:ext uri="{FF2B5EF4-FFF2-40B4-BE49-F238E27FC236}">
                <a16:creationId xmlns:a16="http://schemas.microsoft.com/office/drawing/2014/main" id="{50B5E90A-E149-4B72-894D-7933C10CC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0480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106517" name="Rectangle 21">
            <a:extLst>
              <a:ext uri="{FF2B5EF4-FFF2-40B4-BE49-F238E27FC236}">
                <a16:creationId xmlns:a16="http://schemas.microsoft.com/office/drawing/2014/main" id="{E926FDC7-4AEA-4C8B-AD54-88E022D6D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052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</a:p>
        </p:txBody>
      </p:sp>
      <p:sp>
        <p:nvSpPr>
          <p:cNvPr id="106518" name="Rectangle 22">
            <a:extLst>
              <a:ext uri="{FF2B5EF4-FFF2-40B4-BE49-F238E27FC236}">
                <a16:creationId xmlns:a16="http://schemas.microsoft.com/office/drawing/2014/main" id="{6D0B860B-E50E-4DE6-923A-D9DA77DAF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5052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192.168.6.0</a:t>
            </a:r>
          </a:p>
        </p:txBody>
      </p:sp>
      <p:sp>
        <p:nvSpPr>
          <p:cNvPr id="106519" name="Rectangle 23">
            <a:extLst>
              <a:ext uri="{FF2B5EF4-FFF2-40B4-BE49-F238E27FC236}">
                <a16:creationId xmlns:a16="http://schemas.microsoft.com/office/drawing/2014/main" id="{B60E99AF-40C7-41F3-93A8-9F62E4471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505200"/>
            <a:ext cx="2438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255.255.255.0 (/24)</a:t>
            </a:r>
          </a:p>
        </p:txBody>
      </p:sp>
      <p:sp>
        <p:nvSpPr>
          <p:cNvPr id="106520" name="Rectangle 24">
            <a:extLst>
              <a:ext uri="{FF2B5EF4-FFF2-40B4-BE49-F238E27FC236}">
                <a16:creationId xmlns:a16="http://schemas.microsoft.com/office/drawing/2014/main" id="{19413482-2D2C-4C7A-A8AF-A83F300CF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5052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106521" name="Rectangle 25">
            <a:extLst>
              <a:ext uri="{FF2B5EF4-FFF2-40B4-BE49-F238E27FC236}">
                <a16:creationId xmlns:a16="http://schemas.microsoft.com/office/drawing/2014/main" id="{430BF40E-1F07-471E-B945-2528EF408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5052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G</a:t>
            </a:r>
          </a:p>
        </p:txBody>
      </p:sp>
      <p:sp>
        <p:nvSpPr>
          <p:cNvPr id="106522" name="Rectangle 26">
            <a:extLst>
              <a:ext uri="{FF2B5EF4-FFF2-40B4-BE49-F238E27FC236}">
                <a16:creationId xmlns:a16="http://schemas.microsoft.com/office/drawing/2014/main" id="{46B043B4-FCF8-4DE2-B400-2AA35AB00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5052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106523" name="Text Box 27">
            <a:extLst>
              <a:ext uri="{FF2B5EF4-FFF2-40B4-BE49-F238E27FC236}">
                <a16:creationId xmlns:a16="http://schemas.microsoft.com/office/drawing/2014/main" id="{4051C74B-1EF5-4AC5-863C-4C5DA8470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4114800"/>
            <a:ext cx="58959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Row 3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If Destination IP Address = </a:t>
            </a:r>
            <a:r>
              <a:rPr kumimoji="0" lang="en-US" altLang="zh-TW" sz="2000">
                <a:latin typeface="Courier New" panose="02070309020205020404" pitchFamily="49" charset="0"/>
                <a:ea typeface="新細明體" panose="02020500000000000000" pitchFamily="18" charset="-120"/>
              </a:rPr>
              <a:t>172. 30. 33.6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Mask = </a:t>
            </a:r>
            <a:r>
              <a:rPr kumimoji="0" lang="en-US" altLang="zh-TW" sz="2000">
                <a:latin typeface="Courier New" panose="02070309020205020404" pitchFamily="49" charset="0"/>
                <a:ea typeface="新細明體" panose="02020500000000000000" pitchFamily="18" charset="-120"/>
              </a:rPr>
              <a:t>            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Result =                             </a:t>
            </a:r>
            <a:endParaRPr kumimoji="0" lang="en-US" altLang="zh-TW" sz="2000">
              <a:latin typeface="Courier New" panose="02070309020205020404" pitchFamily="49" charset="0"/>
              <a:ea typeface="新細明體" panose="02020500000000000000" pitchFamily="18" charset="-12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Destination Network or Subnet = </a:t>
            </a:r>
            <a:r>
              <a:rPr kumimoji="0" lang="en-US" altLang="zh-TW" sz="2000">
                <a:latin typeface="Courier New" panose="02070309020205020404" pitchFamily="49" charset="0"/>
                <a:ea typeface="新細明體" panose="02020500000000000000" pitchFamily="18" charset="-120"/>
              </a:rPr>
              <a:t>            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Is this row is a match?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F65574E2-0514-4D7B-9111-D3CA29346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Routing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433239C-B4C9-484B-91B6-20B09BFD0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For Each Incoming IP Packet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altLang="zh-TW">
                <a:ea typeface="新細明體" panose="02020500000000000000" pitchFamily="18" charset="-120"/>
              </a:rPr>
              <a:t>Destination IP address is matched against every row in the routing table.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altLang="zh-TW">
                <a:ea typeface="新細明體" panose="02020500000000000000" pitchFamily="18" charset="-120"/>
              </a:rPr>
              <a:t>If the routing table has 10,000 rows, 10,000 comparisons will be made for each packet.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altLang="zh-TW">
                <a:ea typeface="新細明體" panose="02020500000000000000" pitchFamily="18" charset="-120"/>
              </a:rPr>
              <a:t>There can be multiple matching rows for a destination IP address, corresponding to multiple alternative routes.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altLang="zh-TW" b="1">
                <a:ea typeface="新細明體" panose="02020500000000000000" pitchFamily="18" charset="-120"/>
              </a:rPr>
              <a:t>After all matches are found, the best match must be selected.</a:t>
            </a:r>
          </a:p>
          <a:p>
            <a:pPr lvl="1">
              <a:lnSpc>
                <a:spcPct val="90000"/>
              </a:lnSpc>
            </a:pPr>
            <a:endParaRPr lang="en-US" altLang="zh-TW" b="1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BA52F62B-0F8D-4F62-962D-6C4D8E35C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only one row matches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EDFD1C-72A6-47E3-9439-5CC80DE6D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913" y="3697288"/>
            <a:ext cx="8178800" cy="2043112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If only one row matches, it will be selected as the best row match.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Destination IP address = 192.168.6.7</a:t>
            </a:r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1BF2A3B0-061E-4F72-86A1-92DFA103A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52600"/>
            <a:ext cx="762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Row</a:t>
            </a:r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352105DD-358F-4DD8-9226-FAD231AF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1905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Destination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Network or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Subnet</a:t>
            </a: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F639831A-A6CC-4B4D-9BC7-F7308CE69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2438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Mask (/Prefix)*</a:t>
            </a:r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C334E40C-3297-4CEB-8ECA-93C3992D9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526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Metric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(Cost)</a:t>
            </a:r>
          </a:p>
        </p:txBody>
      </p:sp>
      <p:sp>
        <p:nvSpPr>
          <p:cNvPr id="110600" name="Rectangle 8">
            <a:extLst>
              <a:ext uri="{FF2B5EF4-FFF2-40B4-BE49-F238E27FC236}">
                <a16:creationId xmlns:a16="http://schemas.microsoft.com/office/drawing/2014/main" id="{DB06FDDB-1D85-4B2B-A51D-02848D094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7526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Next-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Hop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Router</a:t>
            </a:r>
          </a:p>
        </p:txBody>
      </p:sp>
      <p:sp>
        <p:nvSpPr>
          <p:cNvPr id="110601" name="Rectangle 9">
            <a:extLst>
              <a:ext uri="{FF2B5EF4-FFF2-40B4-BE49-F238E27FC236}">
                <a16:creationId xmlns:a16="http://schemas.microsoft.com/office/drawing/2014/main" id="{F968C85B-CAA9-40A7-A2D8-7C99474E1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752600"/>
            <a:ext cx="1295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Interface</a:t>
            </a:r>
          </a:p>
        </p:txBody>
      </p:sp>
      <p:sp>
        <p:nvSpPr>
          <p:cNvPr id="110602" name="Rectangle 10">
            <a:extLst>
              <a:ext uri="{FF2B5EF4-FFF2-40B4-BE49-F238E27FC236}">
                <a16:creationId xmlns:a16="http://schemas.microsoft.com/office/drawing/2014/main" id="{CBE70568-4D4C-4F57-8586-02642FEE4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7432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</a:p>
        </p:txBody>
      </p:sp>
      <p:sp>
        <p:nvSpPr>
          <p:cNvPr id="110603" name="Rectangle 11">
            <a:extLst>
              <a:ext uri="{FF2B5EF4-FFF2-40B4-BE49-F238E27FC236}">
                <a16:creationId xmlns:a16="http://schemas.microsoft.com/office/drawing/2014/main" id="{0DFCFD49-9571-458A-92E4-990407093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743200"/>
            <a:ext cx="1905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192.168.0.0</a:t>
            </a:r>
          </a:p>
        </p:txBody>
      </p:sp>
      <p:sp>
        <p:nvSpPr>
          <p:cNvPr id="110604" name="Rectangle 12">
            <a:extLst>
              <a:ext uri="{FF2B5EF4-FFF2-40B4-BE49-F238E27FC236}">
                <a16:creationId xmlns:a16="http://schemas.microsoft.com/office/drawing/2014/main" id="{482E770B-60E2-49A7-996B-54047BA4B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743200"/>
            <a:ext cx="2438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255.255.0.0 (/16)</a:t>
            </a:r>
          </a:p>
        </p:txBody>
      </p:sp>
      <p:sp>
        <p:nvSpPr>
          <p:cNvPr id="110605" name="Rectangle 13">
            <a:extLst>
              <a:ext uri="{FF2B5EF4-FFF2-40B4-BE49-F238E27FC236}">
                <a16:creationId xmlns:a16="http://schemas.microsoft.com/office/drawing/2014/main" id="{0A233486-D434-4DEC-B0E0-621D67A9C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7432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110606" name="Rectangle 14">
            <a:extLst>
              <a:ext uri="{FF2B5EF4-FFF2-40B4-BE49-F238E27FC236}">
                <a16:creationId xmlns:a16="http://schemas.microsoft.com/office/drawing/2014/main" id="{06E97599-4A95-4FE7-9F44-CFA7881E1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7432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G</a:t>
            </a:r>
          </a:p>
        </p:txBody>
      </p:sp>
      <p:sp>
        <p:nvSpPr>
          <p:cNvPr id="110607" name="Rectangle 15">
            <a:extLst>
              <a:ext uri="{FF2B5EF4-FFF2-40B4-BE49-F238E27FC236}">
                <a16:creationId xmlns:a16="http://schemas.microsoft.com/office/drawing/2014/main" id="{4A67B5DF-8DF5-4A15-8256-18914768A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7432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911975AC-19E4-4584-A990-C1E8D9CC0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Default Route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4FDBBB0-75E6-4F78-A9B2-33916A3AD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The default row always matches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zh-TW">
                <a:ea typeface="新細明體" panose="02020500000000000000" pitchFamily="18" charset="-120"/>
              </a:rPr>
              <a:t>Mask 0.0.0.0 applied to anything results in 0.0.0.0.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zh-TW">
                <a:ea typeface="新細明體" panose="02020500000000000000" pitchFamily="18" charset="-120"/>
              </a:rPr>
              <a:t>This always matches the Network/Subnet value 0.0.0.0.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zh-TW">
                <a:ea typeface="新細明體" panose="02020500000000000000" pitchFamily="18" charset="-120"/>
              </a:rPr>
              <a:t>The router specified for this row (H) is the default router.</a:t>
            </a:r>
          </a:p>
          <a:p>
            <a:pPr lvl="1">
              <a:lnSpc>
                <a:spcPct val="90000"/>
              </a:lnSpc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1887ECE4-D087-4C03-8A79-B9D137111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762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Row</a:t>
            </a:r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BB78AB12-16BF-472E-8131-B226A7F4A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00200"/>
            <a:ext cx="1905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Destination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Network or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Subnet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F945FC62-8ED3-4704-8FD9-ABD7F2B7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00200"/>
            <a:ext cx="2438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Mask (/Prefix)*</a:t>
            </a:r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711E1A61-9525-4FB6-9052-4FD487C2F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002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Metric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(Cost)</a:t>
            </a:r>
          </a:p>
        </p:txBody>
      </p:sp>
      <p:sp>
        <p:nvSpPr>
          <p:cNvPr id="112648" name="Rectangle 8">
            <a:extLst>
              <a:ext uri="{FF2B5EF4-FFF2-40B4-BE49-F238E27FC236}">
                <a16:creationId xmlns:a16="http://schemas.microsoft.com/office/drawing/2014/main" id="{BE5059B3-94F8-4E6F-B090-97FD81C3C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6002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Next-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Hop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Router</a:t>
            </a:r>
          </a:p>
        </p:txBody>
      </p:sp>
      <p:sp>
        <p:nvSpPr>
          <p:cNvPr id="112649" name="Rectangle 9">
            <a:extLst>
              <a:ext uri="{FF2B5EF4-FFF2-40B4-BE49-F238E27FC236}">
                <a16:creationId xmlns:a16="http://schemas.microsoft.com/office/drawing/2014/main" id="{879012D2-9E60-4D95-97CA-67019FFA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600200"/>
            <a:ext cx="1295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Interface</a:t>
            </a:r>
          </a:p>
        </p:txBody>
      </p:sp>
      <p:sp>
        <p:nvSpPr>
          <p:cNvPr id="112650" name="Rectangle 10">
            <a:extLst>
              <a:ext uri="{FF2B5EF4-FFF2-40B4-BE49-F238E27FC236}">
                <a16:creationId xmlns:a16="http://schemas.microsoft.com/office/drawing/2014/main" id="{EA9CCC34-6D96-4288-B27D-83DE97999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908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15</a:t>
            </a:r>
          </a:p>
        </p:txBody>
      </p:sp>
      <p:sp>
        <p:nvSpPr>
          <p:cNvPr id="112651" name="Rectangle 11">
            <a:extLst>
              <a:ext uri="{FF2B5EF4-FFF2-40B4-BE49-F238E27FC236}">
                <a16:creationId xmlns:a16="http://schemas.microsoft.com/office/drawing/2014/main" id="{23F305A6-D776-4648-943B-4B719046F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908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0.0.0.0</a:t>
            </a:r>
          </a:p>
        </p:txBody>
      </p:sp>
      <p:sp>
        <p:nvSpPr>
          <p:cNvPr id="112652" name="Rectangle 12">
            <a:extLst>
              <a:ext uri="{FF2B5EF4-FFF2-40B4-BE49-F238E27FC236}">
                <a16:creationId xmlns:a16="http://schemas.microsoft.com/office/drawing/2014/main" id="{62B5F972-7CD4-4CFC-8E0D-1646EEAF4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590800"/>
            <a:ext cx="2438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0.0.0.0 (/0)</a:t>
            </a:r>
          </a:p>
        </p:txBody>
      </p:sp>
      <p:sp>
        <p:nvSpPr>
          <p:cNvPr id="112653" name="Rectangle 13">
            <a:extLst>
              <a:ext uri="{FF2B5EF4-FFF2-40B4-BE49-F238E27FC236}">
                <a16:creationId xmlns:a16="http://schemas.microsoft.com/office/drawing/2014/main" id="{DF748A59-DAB5-4E8F-89BC-208F387DA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908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5</a:t>
            </a:r>
          </a:p>
        </p:txBody>
      </p:sp>
      <p:sp>
        <p:nvSpPr>
          <p:cNvPr id="112654" name="Rectangle 14">
            <a:extLst>
              <a:ext uri="{FF2B5EF4-FFF2-40B4-BE49-F238E27FC236}">
                <a16:creationId xmlns:a16="http://schemas.microsoft.com/office/drawing/2014/main" id="{78421B0A-9443-464B-9CFD-ECD7A00DD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5908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H</a:t>
            </a:r>
          </a:p>
        </p:txBody>
      </p:sp>
      <p:sp>
        <p:nvSpPr>
          <p:cNvPr id="112655" name="Rectangle 15">
            <a:extLst>
              <a:ext uri="{FF2B5EF4-FFF2-40B4-BE49-F238E27FC236}">
                <a16:creationId xmlns:a16="http://schemas.microsoft.com/office/drawing/2014/main" id="{AFBC65EE-363F-4F54-A26E-FA33E7B0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00ED29F6-1884-44EB-A973-D89F29740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Multiple Matches - 1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6C3AC870-A3D6-4C46-85DB-C292ED48A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077200" cy="27432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If there are multiple matches, the row with the longest length of match is selected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This is Row 7 for 128.171.17.56 (24 bit match)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Row 1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>
                <a:ea typeface="新細明體" panose="02020500000000000000" pitchFamily="18" charset="-120"/>
              </a:rPr>
              <a:t>s length of match is only 16 bits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Longer matches often are routes to a particular subnet within a network</a:t>
            </a:r>
          </a:p>
          <a:p>
            <a:pPr lvl="1">
              <a:lnSpc>
                <a:spcPct val="90000"/>
              </a:lnSpc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9BC34C7E-3F8E-407C-8485-19245C6CB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762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Row</a:t>
            </a:r>
          </a:p>
        </p:txBody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DA8192C4-CF68-4200-922F-3896F297B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00200"/>
            <a:ext cx="1905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Destination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Network or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Subnet</a:t>
            </a:r>
          </a:p>
        </p:txBody>
      </p:sp>
      <p:sp>
        <p:nvSpPr>
          <p:cNvPr id="114694" name="Rectangle 6">
            <a:extLst>
              <a:ext uri="{FF2B5EF4-FFF2-40B4-BE49-F238E27FC236}">
                <a16:creationId xmlns:a16="http://schemas.microsoft.com/office/drawing/2014/main" id="{5820C69A-1001-4468-9BED-FC1581049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00200"/>
            <a:ext cx="2438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Mask (/Prefix)*</a:t>
            </a:r>
          </a:p>
        </p:txBody>
      </p:sp>
      <p:sp>
        <p:nvSpPr>
          <p:cNvPr id="114695" name="Rectangle 7">
            <a:extLst>
              <a:ext uri="{FF2B5EF4-FFF2-40B4-BE49-F238E27FC236}">
                <a16:creationId xmlns:a16="http://schemas.microsoft.com/office/drawing/2014/main" id="{1924A338-46FF-423B-BACB-629CE6A97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002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Metric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(Cost)</a:t>
            </a:r>
          </a:p>
        </p:txBody>
      </p:sp>
      <p:sp>
        <p:nvSpPr>
          <p:cNvPr id="114696" name="Rectangle 8">
            <a:extLst>
              <a:ext uri="{FF2B5EF4-FFF2-40B4-BE49-F238E27FC236}">
                <a16:creationId xmlns:a16="http://schemas.microsoft.com/office/drawing/2014/main" id="{C9ADD579-1298-4242-BFB3-C276E5BC4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6002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Next-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Hop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Router</a:t>
            </a:r>
          </a:p>
        </p:txBody>
      </p:sp>
      <p:sp>
        <p:nvSpPr>
          <p:cNvPr id="114697" name="Rectangle 9">
            <a:extLst>
              <a:ext uri="{FF2B5EF4-FFF2-40B4-BE49-F238E27FC236}">
                <a16:creationId xmlns:a16="http://schemas.microsoft.com/office/drawing/2014/main" id="{D13A218D-7EC2-4446-92EB-1D9FFA7B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600200"/>
            <a:ext cx="1295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Interface</a:t>
            </a:r>
          </a:p>
        </p:txBody>
      </p:sp>
      <p:sp>
        <p:nvSpPr>
          <p:cNvPr id="114698" name="Rectangle 10">
            <a:extLst>
              <a:ext uri="{FF2B5EF4-FFF2-40B4-BE49-F238E27FC236}">
                <a16:creationId xmlns:a16="http://schemas.microsoft.com/office/drawing/2014/main" id="{36FFFDA4-65CC-466C-A866-3916BEF8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908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114699" name="Rectangle 11">
            <a:extLst>
              <a:ext uri="{FF2B5EF4-FFF2-40B4-BE49-F238E27FC236}">
                <a16:creationId xmlns:a16="http://schemas.microsoft.com/office/drawing/2014/main" id="{6A3155C4-6BF2-46DC-B69A-B7AE91198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90800"/>
            <a:ext cx="1905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128.171.0.0</a:t>
            </a:r>
          </a:p>
        </p:txBody>
      </p:sp>
      <p:sp>
        <p:nvSpPr>
          <p:cNvPr id="114700" name="Rectangle 12">
            <a:extLst>
              <a:ext uri="{FF2B5EF4-FFF2-40B4-BE49-F238E27FC236}">
                <a16:creationId xmlns:a16="http://schemas.microsoft.com/office/drawing/2014/main" id="{FAF2D342-1B3C-4F8C-9944-02BE673B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590800"/>
            <a:ext cx="2438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255.255.0.0 (/16)</a:t>
            </a:r>
          </a:p>
        </p:txBody>
      </p:sp>
      <p:sp>
        <p:nvSpPr>
          <p:cNvPr id="114701" name="Rectangle 13">
            <a:extLst>
              <a:ext uri="{FF2B5EF4-FFF2-40B4-BE49-F238E27FC236}">
                <a16:creationId xmlns:a16="http://schemas.microsoft.com/office/drawing/2014/main" id="{030B4085-B5CF-4BE9-9D0E-ED0405E7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908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114702" name="Rectangle 14">
            <a:extLst>
              <a:ext uri="{FF2B5EF4-FFF2-40B4-BE49-F238E27FC236}">
                <a16:creationId xmlns:a16="http://schemas.microsoft.com/office/drawing/2014/main" id="{288337CB-EDEB-49E9-B66D-1935DC72A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5908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G</a:t>
            </a:r>
          </a:p>
        </p:txBody>
      </p:sp>
      <p:sp>
        <p:nvSpPr>
          <p:cNvPr id="114703" name="Rectangle 15">
            <a:extLst>
              <a:ext uri="{FF2B5EF4-FFF2-40B4-BE49-F238E27FC236}">
                <a16:creationId xmlns:a16="http://schemas.microsoft.com/office/drawing/2014/main" id="{B5B38D30-61D5-4A3A-88F5-A8B9E303C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114704" name="Rectangle 16">
            <a:extLst>
              <a:ext uri="{FF2B5EF4-FFF2-40B4-BE49-F238E27FC236}">
                <a16:creationId xmlns:a16="http://schemas.microsoft.com/office/drawing/2014/main" id="{F6B47E82-5475-4770-9079-4CCAE4F51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7</a:t>
            </a:r>
          </a:p>
        </p:txBody>
      </p:sp>
      <p:sp>
        <p:nvSpPr>
          <p:cNvPr id="114705" name="Rectangle 17">
            <a:extLst>
              <a:ext uri="{FF2B5EF4-FFF2-40B4-BE49-F238E27FC236}">
                <a16:creationId xmlns:a16="http://schemas.microsoft.com/office/drawing/2014/main" id="{87318CB7-8B2E-4C79-B1B3-A926F4A73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0"/>
            <a:ext cx="1905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127.171.17.0</a:t>
            </a:r>
          </a:p>
        </p:txBody>
      </p:sp>
      <p:sp>
        <p:nvSpPr>
          <p:cNvPr id="114706" name="Rectangle 18">
            <a:extLst>
              <a:ext uri="{FF2B5EF4-FFF2-40B4-BE49-F238E27FC236}">
                <a16:creationId xmlns:a16="http://schemas.microsoft.com/office/drawing/2014/main" id="{119EAEAF-601C-4B37-93A1-BE217414B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048000"/>
            <a:ext cx="2438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255.255.255.0 (/24)</a:t>
            </a:r>
          </a:p>
        </p:txBody>
      </p:sp>
      <p:sp>
        <p:nvSpPr>
          <p:cNvPr id="114707" name="Rectangle 19">
            <a:extLst>
              <a:ext uri="{FF2B5EF4-FFF2-40B4-BE49-F238E27FC236}">
                <a16:creationId xmlns:a16="http://schemas.microsoft.com/office/drawing/2014/main" id="{03B1DC27-143B-4786-8039-86E6D90A0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0480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55</a:t>
            </a:r>
          </a:p>
        </p:txBody>
      </p:sp>
      <p:sp>
        <p:nvSpPr>
          <p:cNvPr id="114708" name="Rectangle 20">
            <a:extLst>
              <a:ext uri="{FF2B5EF4-FFF2-40B4-BE49-F238E27FC236}">
                <a16:creationId xmlns:a16="http://schemas.microsoft.com/office/drawing/2014/main" id="{2D098E90-63D3-4758-A964-7A5256709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0480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H</a:t>
            </a:r>
          </a:p>
        </p:txBody>
      </p:sp>
      <p:sp>
        <p:nvSpPr>
          <p:cNvPr id="114709" name="Rectangle 21">
            <a:extLst>
              <a:ext uri="{FF2B5EF4-FFF2-40B4-BE49-F238E27FC236}">
                <a16:creationId xmlns:a16="http://schemas.microsoft.com/office/drawing/2014/main" id="{266493F3-10B8-4520-B5C9-FCAA279C6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0480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9E72056F-E483-43DD-99B0-316F7AFD8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Multiple Matches - 2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1933A784-41DF-4ED8-A013-434ABC50E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2514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zh-TW">
                <a:ea typeface="新細明體" panose="02020500000000000000" pitchFamily="18" charset="-120"/>
              </a:rPr>
              <a:t>If there are multiple rows with the same lengths of match, the metric column compares alternative routes.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If the metric is cost, the smallest metric wins (20)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If the metric is speed, the largest metric wins (34)</a:t>
            </a:r>
          </a:p>
          <a:p>
            <a:pPr lvl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16740" name="Rectangle 4">
            <a:extLst>
              <a:ext uri="{FF2B5EF4-FFF2-40B4-BE49-F238E27FC236}">
                <a16:creationId xmlns:a16="http://schemas.microsoft.com/office/drawing/2014/main" id="{23FE2118-5BB1-466D-8F27-5506EB24B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762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Row</a:t>
            </a:r>
          </a:p>
        </p:txBody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BD66CE69-5190-4548-9338-E0B68EE7F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00200"/>
            <a:ext cx="19050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Destination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Network or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Subnet</a:t>
            </a:r>
          </a:p>
        </p:txBody>
      </p:sp>
      <p:sp>
        <p:nvSpPr>
          <p:cNvPr id="116742" name="Rectangle 6">
            <a:extLst>
              <a:ext uri="{FF2B5EF4-FFF2-40B4-BE49-F238E27FC236}">
                <a16:creationId xmlns:a16="http://schemas.microsoft.com/office/drawing/2014/main" id="{365BFD6C-6666-408F-A37F-9BA4ECBDC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00200"/>
            <a:ext cx="2438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Mask (/Prefix)*</a:t>
            </a:r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B215B96A-F0CB-41DA-8408-3F9CBB4F0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00200"/>
            <a:ext cx="1066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Metric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(Cost)</a:t>
            </a:r>
          </a:p>
        </p:txBody>
      </p:sp>
      <p:sp>
        <p:nvSpPr>
          <p:cNvPr id="116744" name="Rectangle 8">
            <a:extLst>
              <a:ext uri="{FF2B5EF4-FFF2-40B4-BE49-F238E27FC236}">
                <a16:creationId xmlns:a16="http://schemas.microsoft.com/office/drawing/2014/main" id="{882BDD83-E661-4E7D-81D9-5CCC736D5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600200"/>
            <a:ext cx="10668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Next-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Hop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Router</a:t>
            </a:r>
          </a:p>
        </p:txBody>
      </p:sp>
      <p:sp>
        <p:nvSpPr>
          <p:cNvPr id="116745" name="Rectangle 9">
            <a:extLst>
              <a:ext uri="{FF2B5EF4-FFF2-40B4-BE49-F238E27FC236}">
                <a16:creationId xmlns:a16="http://schemas.microsoft.com/office/drawing/2014/main" id="{0E7B75E3-C8AF-4C01-8FD5-3A8869791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600200"/>
            <a:ext cx="1295400" cy="99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Interface</a:t>
            </a:r>
          </a:p>
        </p:txBody>
      </p:sp>
      <p:sp>
        <p:nvSpPr>
          <p:cNvPr id="116746" name="Rectangle 10">
            <a:extLst>
              <a:ext uri="{FF2B5EF4-FFF2-40B4-BE49-F238E27FC236}">
                <a16:creationId xmlns:a16="http://schemas.microsoft.com/office/drawing/2014/main" id="{B482443B-3F41-4FB8-9C0E-39353C801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908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5</a:t>
            </a:r>
          </a:p>
        </p:txBody>
      </p:sp>
      <p:sp>
        <p:nvSpPr>
          <p:cNvPr id="116747" name="Rectangle 11">
            <a:extLst>
              <a:ext uri="{FF2B5EF4-FFF2-40B4-BE49-F238E27FC236}">
                <a16:creationId xmlns:a16="http://schemas.microsoft.com/office/drawing/2014/main" id="{9909FDBE-DB1A-4F35-8D4D-588339EDD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90800"/>
            <a:ext cx="1905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172.29.8.0</a:t>
            </a:r>
          </a:p>
        </p:txBody>
      </p:sp>
      <p:sp>
        <p:nvSpPr>
          <p:cNvPr id="116748" name="Rectangle 12">
            <a:extLst>
              <a:ext uri="{FF2B5EF4-FFF2-40B4-BE49-F238E27FC236}">
                <a16:creationId xmlns:a16="http://schemas.microsoft.com/office/drawing/2014/main" id="{DF9FDE0F-801C-4775-BCED-FA549A90D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590800"/>
            <a:ext cx="2438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255.255.255.0 (/24)</a:t>
            </a:r>
          </a:p>
        </p:txBody>
      </p:sp>
      <p:sp>
        <p:nvSpPr>
          <p:cNvPr id="116749" name="Rectangle 13">
            <a:extLst>
              <a:ext uri="{FF2B5EF4-FFF2-40B4-BE49-F238E27FC236}">
                <a16:creationId xmlns:a16="http://schemas.microsoft.com/office/drawing/2014/main" id="{33D5223B-24A8-409E-B6BF-95353651A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90800"/>
            <a:ext cx="106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34</a:t>
            </a:r>
          </a:p>
        </p:txBody>
      </p:sp>
      <p:sp>
        <p:nvSpPr>
          <p:cNvPr id="116750" name="Rectangle 14">
            <a:extLst>
              <a:ext uri="{FF2B5EF4-FFF2-40B4-BE49-F238E27FC236}">
                <a16:creationId xmlns:a16="http://schemas.microsoft.com/office/drawing/2014/main" id="{30369A04-7D01-4F48-A266-36D5E75EE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5908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F</a:t>
            </a:r>
          </a:p>
        </p:txBody>
      </p:sp>
      <p:sp>
        <p:nvSpPr>
          <p:cNvPr id="116751" name="Rectangle 15">
            <a:extLst>
              <a:ext uri="{FF2B5EF4-FFF2-40B4-BE49-F238E27FC236}">
                <a16:creationId xmlns:a16="http://schemas.microsoft.com/office/drawing/2014/main" id="{85C3F0D2-6B89-46D6-8DC7-2C719B270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116752" name="Rectangle 16">
            <a:extLst>
              <a:ext uri="{FF2B5EF4-FFF2-40B4-BE49-F238E27FC236}">
                <a16:creationId xmlns:a16="http://schemas.microsoft.com/office/drawing/2014/main" id="{C08A6E54-A4B6-4259-A5D8-18E5EE84D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762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8</a:t>
            </a:r>
          </a:p>
        </p:txBody>
      </p:sp>
      <p:sp>
        <p:nvSpPr>
          <p:cNvPr id="116753" name="Rectangle 17">
            <a:extLst>
              <a:ext uri="{FF2B5EF4-FFF2-40B4-BE49-F238E27FC236}">
                <a16:creationId xmlns:a16="http://schemas.microsoft.com/office/drawing/2014/main" id="{406732CD-E37C-4892-A7E8-4B507A6E5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0"/>
            <a:ext cx="19050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172.29.8.0</a:t>
            </a:r>
          </a:p>
        </p:txBody>
      </p:sp>
      <p:sp>
        <p:nvSpPr>
          <p:cNvPr id="116754" name="Rectangle 18">
            <a:extLst>
              <a:ext uri="{FF2B5EF4-FFF2-40B4-BE49-F238E27FC236}">
                <a16:creationId xmlns:a16="http://schemas.microsoft.com/office/drawing/2014/main" id="{F37B586D-46D1-4785-93DC-159BCC165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048000"/>
            <a:ext cx="2438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255.255.255.0 (/24)</a:t>
            </a:r>
          </a:p>
        </p:txBody>
      </p:sp>
      <p:sp>
        <p:nvSpPr>
          <p:cNvPr id="116755" name="Rectangle 19">
            <a:extLst>
              <a:ext uri="{FF2B5EF4-FFF2-40B4-BE49-F238E27FC236}">
                <a16:creationId xmlns:a16="http://schemas.microsoft.com/office/drawing/2014/main" id="{949F0D06-2A49-4281-972A-0165AB8B8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048000"/>
            <a:ext cx="106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20</a:t>
            </a:r>
          </a:p>
        </p:txBody>
      </p:sp>
      <p:sp>
        <p:nvSpPr>
          <p:cNvPr id="116756" name="Rectangle 20">
            <a:extLst>
              <a:ext uri="{FF2B5EF4-FFF2-40B4-BE49-F238E27FC236}">
                <a16:creationId xmlns:a16="http://schemas.microsoft.com/office/drawing/2014/main" id="{573119F4-8170-4EFA-A859-C3677F454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048000"/>
            <a:ext cx="1066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H</a:t>
            </a:r>
          </a:p>
        </p:txBody>
      </p:sp>
      <p:sp>
        <p:nvSpPr>
          <p:cNvPr id="116757" name="Rectangle 21">
            <a:extLst>
              <a:ext uri="{FF2B5EF4-FFF2-40B4-BE49-F238E27FC236}">
                <a16:creationId xmlns:a16="http://schemas.microsoft.com/office/drawing/2014/main" id="{85581090-8D04-40A4-94D2-862D5236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048000"/>
            <a:ext cx="12954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377028A3-FF58-4A42-945D-73EEB3F21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IPv6 - Version Number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AFCB30D0-069D-4E2A-AE77-884AE58F8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 v 1-3 defined and replaced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IP v4 - current version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IP v5 - streams protocol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Connection oriented internet layer protocol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IP v6 - replacement for IP v4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During development it was called IPng 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Next Generation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6DCC8624-733D-4A43-80A4-952279ED7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Why Change IP?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AFE9775A-EDE4-4FC8-A28D-8FF13B278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Address space exhaustion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Two level addressing (network and host) wastes space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Network addresses used even if not connected to Internet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Growth of networks and the Internet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Extended use of TCP/IP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Single address per host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Requirements for new types of service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B9269DA5-D899-4124-92D3-6CB38C681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304800"/>
            <a:ext cx="71691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3">
            <a:extLst>
              <a:ext uri="{FF2B5EF4-FFF2-40B4-BE49-F238E27FC236}">
                <a16:creationId xmlns:a16="http://schemas.microsoft.com/office/drawing/2014/main" id="{22D08867-24B3-4CA3-9360-20E74D659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3689350"/>
            <a:ext cx="4143375" cy="198438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7412" name="矩形 8">
            <a:extLst>
              <a:ext uri="{FF2B5EF4-FFF2-40B4-BE49-F238E27FC236}">
                <a16:creationId xmlns:a16="http://schemas.microsoft.com/office/drawing/2014/main" id="{CBA76CA8-69EC-42E7-A004-88FDA64BB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3" y="4054475"/>
            <a:ext cx="4437062" cy="327025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7413" name="矩形 9">
            <a:extLst>
              <a:ext uri="{FF2B5EF4-FFF2-40B4-BE49-F238E27FC236}">
                <a16:creationId xmlns:a16="http://schemas.microsoft.com/office/drawing/2014/main" id="{F6BDA939-D26C-496E-8013-BE1C91516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8" y="3013075"/>
            <a:ext cx="5073650" cy="207963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C7191B6-8BAF-46C7-839F-CCAD1DEA4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IPv6 RFCs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C1D539E7-250A-41EC-954E-B2B1C66BE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ea typeface="新細明體" panose="02020500000000000000" pitchFamily="18" charset="-120"/>
              </a:rPr>
              <a:t>1752 - </a:t>
            </a:r>
            <a:r>
              <a:rPr lang="en-US" altLang="zh-TW">
                <a:ea typeface="新細明體" panose="02020500000000000000" pitchFamily="18" charset="-120"/>
              </a:rPr>
              <a:t>Recommendations for the IP Next Generation Protocol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8200 - Overall specification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4291 - addressing structure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others (find them)</a:t>
            </a:r>
            <a:endParaRPr lang="en-GB" altLang="zh-TW">
              <a:ea typeface="新細明體" panose="02020500000000000000" pitchFamily="18" charset="-120"/>
            </a:endParaRPr>
          </a:p>
          <a:p>
            <a:r>
              <a:rPr lang="en-GB" altLang="zh-TW">
                <a:ea typeface="新細明體" panose="02020500000000000000" pitchFamily="18" charset="-120"/>
                <a:hlinkClick r:id="rId3"/>
              </a:rPr>
              <a:t>www.rfc-editor.org</a:t>
            </a:r>
            <a:endParaRPr lang="en-GB" altLang="zh-TW" sz="2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F1A370EA-AAA3-4CFD-AAB7-4FFD472C0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IPv6 Enhancements (</a:t>
            </a:r>
            <a:r>
              <a:rPr lang="en-GB" altLang="zh-TW">
                <a:ea typeface="新細明體" panose="02020500000000000000" pitchFamily="18" charset="-120"/>
              </a:rPr>
              <a:t>1</a:t>
            </a:r>
            <a:r>
              <a:rPr lang="en-US" altLang="zh-TW">
                <a:ea typeface="新細明體" panose="02020500000000000000" pitchFamily="18" charset="-120"/>
              </a:rPr>
              <a:t>)</a:t>
            </a:r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8FD31877-C5AD-48F7-9EF5-0EAAB9811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Expanded address space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128 bit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Improved option mechanism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Separate optional headers between IPv6 header and transport layer header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Most are not examined by intermediate routes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Improved speed and simplified router processing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Easier to extend options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Address autoconfiguration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Dynamic assignment of addresses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6B272CED-5BDE-4E9C-A2CE-F9DC9FE39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IPv6 Enhancements (2)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76A73CFC-7C0D-47B7-8E88-BEA366AC5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Increased addressing flexibility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Anycast - delivered to one of a set of nodes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Improved scalability of multicast addresses (scope)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Support for resource allocation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Replaces type of service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Labeling of packets to particular traffic flow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Allows special handling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e.g. real time video</a:t>
            </a: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AC011C1A-532C-4F39-A04E-FEC6EF882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IPv6 Structure</a:t>
            </a:r>
          </a:p>
        </p:txBody>
      </p:sp>
      <p:graphicFrame>
        <p:nvGraphicFramePr>
          <p:cNvPr id="280627" name="Group 51">
            <a:extLst>
              <a:ext uri="{FF2B5EF4-FFF2-40B4-BE49-F238E27FC236}">
                <a16:creationId xmlns:a16="http://schemas.microsoft.com/office/drawing/2014/main" id="{4C80A0C8-0FCF-4FE8-B82D-9B60EC9A0F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7175" y="1717675"/>
          <a:ext cx="8669338" cy="450850"/>
        </p:xfrm>
        <a:graphic>
          <a:graphicData uri="http://schemas.openxmlformats.org/drawingml/2006/table">
            <a:tbl>
              <a:tblPr/>
              <a:tblGrid>
                <a:gridCol w="150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3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IPv6 header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Extension Header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Wingdings 2" pitchFamily="18" charset="2"/>
                        </a:rPr>
                        <a:t>  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Extension Header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Transport-level PDU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9041" name="Line 52">
            <a:extLst>
              <a:ext uri="{FF2B5EF4-FFF2-40B4-BE49-F238E27FC236}">
                <a16:creationId xmlns:a16="http://schemas.microsoft.com/office/drawing/2014/main" id="{B69F6174-589C-4AAF-AE29-A5027AE01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8" y="1457325"/>
            <a:ext cx="150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129042" name="Line 54">
            <a:extLst>
              <a:ext uri="{FF2B5EF4-FFF2-40B4-BE49-F238E27FC236}">
                <a16:creationId xmlns:a16="http://schemas.microsoft.com/office/drawing/2014/main" id="{E77869FA-B8AD-400C-8A58-911B53774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1650" y="1457325"/>
            <a:ext cx="4657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129043" name="Text Box 55">
            <a:extLst>
              <a:ext uri="{FF2B5EF4-FFF2-40B4-BE49-F238E27FC236}">
                <a16:creationId xmlns:a16="http://schemas.microsoft.com/office/drawing/2014/main" id="{2DF19552-1D0C-48C9-AC4B-A63289F3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266825"/>
            <a:ext cx="10509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0" rIns="72000" bIns="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40 octets</a:t>
            </a:r>
          </a:p>
        </p:txBody>
      </p:sp>
      <p:sp>
        <p:nvSpPr>
          <p:cNvPr id="129044" name="Text Box 56">
            <a:extLst>
              <a:ext uri="{FF2B5EF4-FFF2-40B4-BE49-F238E27FC236}">
                <a16:creationId xmlns:a16="http://schemas.microsoft.com/office/drawing/2014/main" id="{B8794F9A-3ADD-47E2-A526-1A949BADD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3" y="1274763"/>
            <a:ext cx="112871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0" rIns="72000" bIns="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0 or more</a:t>
            </a:r>
          </a:p>
        </p:txBody>
      </p:sp>
      <p:sp>
        <p:nvSpPr>
          <p:cNvPr id="129045" name="Rectangle 57">
            <a:extLst>
              <a:ext uri="{FF2B5EF4-FFF2-40B4-BE49-F238E27FC236}">
                <a16:creationId xmlns:a16="http://schemas.microsoft.com/office/drawing/2014/main" id="{5254B410-C453-4DA2-B6F6-82F4DE4EC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3000375"/>
            <a:ext cx="81788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Hop-by-Hop Options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Require processing at each router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Routing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Similar to v4 source routing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Fragment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Authentication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Encapsulating security payload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Destination options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For destination node</a:t>
            </a:r>
          </a:p>
          <a:p>
            <a:pPr>
              <a:lnSpc>
                <a:spcPct val="90000"/>
              </a:lnSpc>
            </a:pP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129046" name="Rectangle 58">
            <a:extLst>
              <a:ext uri="{FF2B5EF4-FFF2-40B4-BE49-F238E27FC236}">
                <a16:creationId xmlns:a16="http://schemas.microsoft.com/office/drawing/2014/main" id="{6E017BFD-C57E-494C-84E0-AFF091070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2397125"/>
            <a:ext cx="3216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>
                <a:solidFill>
                  <a:schemeClr val="tx2"/>
                </a:solidFill>
                <a:ea typeface="新細明體" panose="02020500000000000000" pitchFamily="18" charset="-120"/>
              </a:rPr>
              <a:t>Extension Headers:</a:t>
            </a:r>
            <a:endParaRPr lang="zh-TW" altLang="en-US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6383922B-8B0D-420A-B8FD-7406765A5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335588"/>
            <a:ext cx="1524000" cy="914400"/>
          </a:xfrm>
          <a:prstGeom prst="rect">
            <a:avLst/>
          </a:prstGeom>
          <a:gradFill rotWithShape="0">
            <a:gsLst>
              <a:gs pos="0">
                <a:srgbClr val="99FF33"/>
              </a:gs>
              <a:gs pos="50000">
                <a:srgbClr val="F3FFE6"/>
              </a:gs>
              <a:gs pos="100000">
                <a:srgbClr val="99FF33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4B6284C-22AC-44B5-975F-DE24B669D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4132263"/>
            <a:ext cx="1585912" cy="914400"/>
          </a:xfrm>
          <a:prstGeom prst="rect">
            <a:avLst/>
          </a:prstGeom>
          <a:gradFill rotWithShape="0">
            <a:gsLst>
              <a:gs pos="0">
                <a:srgbClr val="99FF33"/>
              </a:gs>
              <a:gs pos="50000">
                <a:srgbClr val="F3FFE6"/>
              </a:gs>
              <a:gs pos="100000">
                <a:srgbClr val="99FF33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FB99A70E-42A2-4151-A8DA-FA6AC464F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2165350"/>
            <a:ext cx="1965325" cy="914400"/>
          </a:xfrm>
          <a:prstGeom prst="rect">
            <a:avLst/>
          </a:prstGeom>
          <a:gradFill rotWithShape="0">
            <a:gsLst>
              <a:gs pos="0">
                <a:srgbClr val="99FF33"/>
              </a:gs>
              <a:gs pos="50000">
                <a:srgbClr val="F3FFE6"/>
              </a:gs>
              <a:gs pos="100000">
                <a:srgbClr val="99FF33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7077A23D-3301-46B7-8357-342880DD3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543800" cy="1143000"/>
          </a:xfrm>
          <a:noFill/>
        </p:spPr>
        <p:txBody>
          <a:bodyPr lIns="92075" tIns="46038" rIns="92075" bIns="46038" anchor="ctr"/>
          <a:lstStyle/>
          <a:p>
            <a:r>
              <a:rPr lang="en-US" altLang="zh-TW">
                <a:ea typeface="新細明體" panose="02020500000000000000" pitchFamily="18" charset="-120"/>
              </a:rPr>
              <a:t> IPv6 Extension Headers</a:t>
            </a:r>
          </a:p>
        </p:txBody>
      </p:sp>
      <p:sp>
        <p:nvSpPr>
          <p:cNvPr id="130054" name="Rectangle 6">
            <a:extLst>
              <a:ext uri="{FF2B5EF4-FFF2-40B4-BE49-F238E27FC236}">
                <a16:creationId xmlns:a16="http://schemas.microsoft.com/office/drawing/2014/main" id="{819E4444-E1D8-494F-B288-BE1C180EA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4130675"/>
            <a:ext cx="3602038" cy="915988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9E0"/>
              </a:gs>
              <a:gs pos="100000">
                <a:srgbClr val="FFCC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5" name="Line 7">
            <a:extLst>
              <a:ext uri="{FF2B5EF4-FFF2-40B4-BE49-F238E27FC236}">
                <a16:creationId xmlns:a16="http://schemas.microsoft.com/office/drawing/2014/main" id="{5AD5984C-B9A2-40FC-BA36-440B9B932A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3563" y="4140200"/>
            <a:ext cx="1587" cy="898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6680" name="Rectangle 8">
            <a:extLst>
              <a:ext uri="{FF2B5EF4-FFF2-40B4-BE49-F238E27FC236}">
                <a16:creationId xmlns:a16="http://schemas.microsoft.com/office/drawing/2014/main" id="{CD757FA9-21A3-45C2-B0CE-AC537F639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4132263"/>
            <a:ext cx="3054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kumimoji="1" lang="en-US" altLang="zh-TW" sz="1800" b="1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IPv6 Header</a:t>
            </a:r>
          </a:p>
          <a:p>
            <a:pPr>
              <a:defRPr/>
            </a:pPr>
            <a:r>
              <a:rPr kumimoji="1" lang="en-US" altLang="zh-TW" sz="1800" b="1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Next Header=</a:t>
            </a:r>
          </a:p>
          <a:p>
            <a:pPr>
              <a:defRPr/>
            </a:pPr>
            <a:r>
              <a:rPr kumimoji="1" lang="en-US" altLang="zh-TW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新細明體" pitchFamily="18" charset="-120"/>
              </a:rPr>
              <a:t>Routing</a:t>
            </a:r>
          </a:p>
        </p:txBody>
      </p:sp>
      <p:sp>
        <p:nvSpPr>
          <p:cNvPr id="130057" name="Rectangle 9">
            <a:extLst>
              <a:ext uri="{FF2B5EF4-FFF2-40B4-BE49-F238E27FC236}">
                <a16:creationId xmlns:a16="http://schemas.microsoft.com/office/drawing/2014/main" id="{42D1725C-2D7E-48AE-AEE9-BA61776ED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475" y="4391025"/>
            <a:ext cx="213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TCP Header</a:t>
            </a:r>
          </a:p>
        </p:txBody>
      </p:sp>
      <p:sp>
        <p:nvSpPr>
          <p:cNvPr id="130058" name="Line 10">
            <a:extLst>
              <a:ext uri="{FF2B5EF4-FFF2-40B4-BE49-F238E27FC236}">
                <a16:creationId xmlns:a16="http://schemas.microsoft.com/office/drawing/2014/main" id="{EB0940C0-FD21-409B-B201-F07642045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8238" y="4132263"/>
            <a:ext cx="0" cy="912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6683" name="Rectangle 11">
            <a:extLst>
              <a:ext uri="{FF2B5EF4-FFF2-40B4-BE49-F238E27FC236}">
                <a16:creationId xmlns:a16="http://schemas.microsoft.com/office/drawing/2014/main" id="{1B328719-5A6C-411E-AC84-96EFD318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4132263"/>
            <a:ext cx="1854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altLang="zh-TW" sz="1800" b="1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Routing Header</a:t>
            </a:r>
          </a:p>
          <a:p>
            <a:pPr>
              <a:defRPr/>
            </a:pPr>
            <a:r>
              <a:rPr kumimoji="1" lang="en-US" altLang="zh-TW" sz="1800" b="1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Next Header=</a:t>
            </a:r>
          </a:p>
          <a:p>
            <a:pPr>
              <a:defRPr/>
            </a:pPr>
            <a:r>
              <a:rPr kumimoji="1" lang="en-US" altLang="zh-TW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新細明體" pitchFamily="18" charset="-120"/>
              </a:rPr>
              <a:t>TCP</a:t>
            </a:r>
          </a:p>
        </p:txBody>
      </p:sp>
      <p:sp>
        <p:nvSpPr>
          <p:cNvPr id="130060" name="Rectangle 12">
            <a:extLst>
              <a:ext uri="{FF2B5EF4-FFF2-40B4-BE49-F238E27FC236}">
                <a16:creationId xmlns:a16="http://schemas.microsoft.com/office/drawing/2014/main" id="{980F6C29-8818-43EC-8300-150591C62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5334000"/>
            <a:ext cx="5492750" cy="915988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9E0"/>
              </a:gs>
              <a:gs pos="100000">
                <a:srgbClr val="FFCC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61" name="Line 13">
            <a:extLst>
              <a:ext uri="{FF2B5EF4-FFF2-40B4-BE49-F238E27FC236}">
                <a16:creationId xmlns:a16="http://schemas.microsoft.com/office/drawing/2014/main" id="{BB811EDF-0147-439D-9E89-A109A53EE8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7688" y="5343525"/>
            <a:ext cx="1587" cy="898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6686" name="Rectangle 14">
            <a:extLst>
              <a:ext uri="{FF2B5EF4-FFF2-40B4-BE49-F238E27FC236}">
                <a16:creationId xmlns:a16="http://schemas.microsoft.com/office/drawing/2014/main" id="{1B0A1FEF-0281-4255-9557-E50BC41C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5335588"/>
            <a:ext cx="3054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kumimoji="1" lang="en-US" altLang="zh-TW" sz="1800" b="1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IPv6 Header</a:t>
            </a:r>
          </a:p>
          <a:p>
            <a:pPr>
              <a:defRPr/>
            </a:pPr>
            <a:r>
              <a:rPr kumimoji="1" lang="en-US" altLang="zh-TW" sz="1800" b="1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Next Header=</a:t>
            </a:r>
          </a:p>
          <a:p>
            <a:pPr>
              <a:defRPr/>
            </a:pPr>
            <a:r>
              <a:rPr kumimoji="1" lang="en-US" altLang="zh-TW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新細明體" pitchFamily="18" charset="-120"/>
              </a:rPr>
              <a:t>Routing</a:t>
            </a:r>
          </a:p>
        </p:txBody>
      </p:sp>
      <p:sp>
        <p:nvSpPr>
          <p:cNvPr id="130063" name="Rectangle 15">
            <a:extLst>
              <a:ext uri="{FF2B5EF4-FFF2-40B4-BE49-F238E27FC236}">
                <a16:creationId xmlns:a16="http://schemas.microsoft.com/office/drawing/2014/main" id="{BAF7FF71-7B9E-40E3-A19E-8AB09DF6F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0" y="5594350"/>
            <a:ext cx="213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TCP Header</a:t>
            </a:r>
          </a:p>
        </p:txBody>
      </p:sp>
      <p:sp>
        <p:nvSpPr>
          <p:cNvPr id="130064" name="Line 16">
            <a:extLst>
              <a:ext uri="{FF2B5EF4-FFF2-40B4-BE49-F238E27FC236}">
                <a16:creationId xmlns:a16="http://schemas.microsoft.com/office/drawing/2014/main" id="{D456B309-DC96-4915-9E19-4609F84D5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2363" y="5335588"/>
            <a:ext cx="0" cy="912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6689" name="Rectangle 17">
            <a:extLst>
              <a:ext uri="{FF2B5EF4-FFF2-40B4-BE49-F238E27FC236}">
                <a16:creationId xmlns:a16="http://schemas.microsoft.com/office/drawing/2014/main" id="{4BD64F2E-F920-4E88-B4CE-FEC21113F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5335588"/>
            <a:ext cx="1854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altLang="zh-TW" sz="1800" b="1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Routing Header</a:t>
            </a:r>
          </a:p>
          <a:p>
            <a:pPr>
              <a:defRPr/>
            </a:pPr>
            <a:r>
              <a:rPr kumimoji="1" lang="en-US" altLang="zh-TW" sz="1800" b="1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Next Header=</a:t>
            </a:r>
          </a:p>
          <a:p>
            <a:pPr>
              <a:defRPr/>
            </a:pPr>
            <a:r>
              <a:rPr kumimoji="1" lang="en-US" altLang="zh-TW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新細明體" pitchFamily="18" charset="-120"/>
              </a:rPr>
              <a:t>Fragment</a:t>
            </a:r>
          </a:p>
        </p:txBody>
      </p:sp>
      <p:sp>
        <p:nvSpPr>
          <p:cNvPr id="130066" name="Line 18">
            <a:extLst>
              <a:ext uri="{FF2B5EF4-FFF2-40B4-BE49-F238E27FC236}">
                <a16:creationId xmlns:a16="http://schemas.microsoft.com/office/drawing/2014/main" id="{A3B3613B-E70F-4E3A-990D-B7E5ACCFBB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5343525"/>
            <a:ext cx="1588" cy="898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6691" name="Rectangle 19">
            <a:extLst>
              <a:ext uri="{FF2B5EF4-FFF2-40B4-BE49-F238E27FC236}">
                <a16:creationId xmlns:a16="http://schemas.microsoft.com/office/drawing/2014/main" id="{85E1AACB-3756-471A-9311-09321607F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335588"/>
            <a:ext cx="19939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altLang="zh-TW" sz="1800" b="1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Fragment Header</a:t>
            </a:r>
          </a:p>
          <a:p>
            <a:pPr>
              <a:defRPr/>
            </a:pPr>
            <a:r>
              <a:rPr kumimoji="1" lang="en-US" altLang="zh-TW" sz="1800" b="1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Next Header=</a:t>
            </a:r>
          </a:p>
          <a:p>
            <a:pPr>
              <a:defRPr/>
            </a:pPr>
            <a:r>
              <a:rPr kumimoji="1" lang="en-US" altLang="zh-TW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新細明體" pitchFamily="18" charset="-120"/>
              </a:rPr>
              <a:t>TCP</a:t>
            </a:r>
          </a:p>
        </p:txBody>
      </p:sp>
      <p:sp>
        <p:nvSpPr>
          <p:cNvPr id="130068" name="Rectangle 20">
            <a:extLst>
              <a:ext uri="{FF2B5EF4-FFF2-40B4-BE49-F238E27FC236}">
                <a16:creationId xmlns:a16="http://schemas.microsoft.com/office/drawing/2014/main" id="{6BAF13B0-AA93-4DF1-A3F7-25E581435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2165350"/>
            <a:ext cx="1636713" cy="915988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9E0"/>
              </a:gs>
              <a:gs pos="100000">
                <a:srgbClr val="FFCC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6693" name="Rectangle 21">
            <a:extLst>
              <a:ext uri="{FF2B5EF4-FFF2-40B4-BE49-F238E27FC236}">
                <a16:creationId xmlns:a16="http://schemas.microsoft.com/office/drawing/2014/main" id="{98E45913-EC57-467A-8DAC-2A99DE4B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2165350"/>
            <a:ext cx="3054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kumimoji="1" lang="en-US" altLang="zh-TW" sz="1800" b="1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IPv6 Header</a:t>
            </a:r>
          </a:p>
          <a:p>
            <a:pPr>
              <a:defRPr/>
            </a:pPr>
            <a:r>
              <a:rPr kumimoji="1" lang="en-US" altLang="zh-TW" sz="1800" b="1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Next Header=</a:t>
            </a:r>
          </a:p>
          <a:p>
            <a:pPr>
              <a:defRPr/>
            </a:pPr>
            <a:r>
              <a:rPr kumimoji="1" lang="en-US" altLang="zh-TW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新細明體" pitchFamily="18" charset="-120"/>
              </a:rPr>
              <a:t>TCP</a:t>
            </a:r>
          </a:p>
        </p:txBody>
      </p:sp>
      <p:sp>
        <p:nvSpPr>
          <p:cNvPr id="156694" name="Rectangle 22">
            <a:extLst>
              <a:ext uri="{FF2B5EF4-FFF2-40B4-BE49-F238E27FC236}">
                <a16:creationId xmlns:a16="http://schemas.microsoft.com/office/drawing/2014/main" id="{6FB21E40-8B0D-4FD9-9A72-6AB574D47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88" y="2165350"/>
            <a:ext cx="1079500" cy="91598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12157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TW">
                <a:latin typeface="Tahoma" pitchFamily="34" charset="0"/>
                <a:ea typeface="新細明體" pitchFamily="18" charset="-120"/>
              </a:rPr>
              <a:t>Data</a:t>
            </a:r>
          </a:p>
        </p:txBody>
      </p:sp>
      <p:sp>
        <p:nvSpPr>
          <p:cNvPr id="130071" name="Line 23">
            <a:extLst>
              <a:ext uri="{FF2B5EF4-FFF2-40B4-BE49-F238E27FC236}">
                <a16:creationId xmlns:a16="http://schemas.microsoft.com/office/drawing/2014/main" id="{30894463-8199-4778-9B09-7F40CAC18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8238" y="2166938"/>
            <a:ext cx="0" cy="912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0072" name="Rectangle 24">
            <a:extLst>
              <a:ext uri="{FF2B5EF4-FFF2-40B4-BE49-F238E27FC236}">
                <a16:creationId xmlns:a16="http://schemas.microsoft.com/office/drawing/2014/main" id="{620B78AE-A3D9-4E42-83D1-8EFF13065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2393950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TCP Header</a:t>
            </a:r>
          </a:p>
        </p:txBody>
      </p:sp>
      <p:sp>
        <p:nvSpPr>
          <p:cNvPr id="156697" name="Rectangle 25">
            <a:extLst>
              <a:ext uri="{FF2B5EF4-FFF2-40B4-BE49-F238E27FC236}">
                <a16:creationId xmlns:a16="http://schemas.microsoft.com/office/drawing/2014/main" id="{E233D6A0-B9E9-4F41-BDA0-9148D376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300" y="4130675"/>
            <a:ext cx="1079500" cy="91598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12157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TW">
                <a:latin typeface="Tahoma" pitchFamily="34" charset="0"/>
                <a:ea typeface="新細明體" pitchFamily="18" charset="-120"/>
              </a:rPr>
              <a:t>Data</a:t>
            </a:r>
          </a:p>
        </p:txBody>
      </p:sp>
      <p:sp>
        <p:nvSpPr>
          <p:cNvPr id="156698" name="Rectangle 26">
            <a:extLst>
              <a:ext uri="{FF2B5EF4-FFF2-40B4-BE49-F238E27FC236}">
                <a16:creationId xmlns:a16="http://schemas.microsoft.com/office/drawing/2014/main" id="{6298A3AA-CB5E-432C-8DDF-9A6A8D6EB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225" y="5334000"/>
            <a:ext cx="1079500" cy="91598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12157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TW">
                <a:latin typeface="Tahoma" pitchFamily="34" charset="0"/>
                <a:ea typeface="新細明體" pitchFamily="18" charset="-120"/>
              </a:rPr>
              <a:t>Data</a:t>
            </a:r>
          </a:p>
        </p:txBody>
      </p:sp>
      <p:sp>
        <p:nvSpPr>
          <p:cNvPr id="130075" name="Text Box 27">
            <a:extLst>
              <a:ext uri="{FF2B5EF4-FFF2-40B4-BE49-F238E27FC236}">
                <a16:creationId xmlns:a16="http://schemas.microsoft.com/office/drawing/2014/main" id="{92B39098-0149-4354-A469-2DE53E2A1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1541463"/>
            <a:ext cx="4364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>
                <a:ea typeface="新細明體" panose="02020500000000000000" pitchFamily="18" charset="-120"/>
              </a:rPr>
              <a:t>Without Extension Headers</a:t>
            </a:r>
          </a:p>
        </p:txBody>
      </p:sp>
      <p:sp>
        <p:nvSpPr>
          <p:cNvPr id="130076" name="Text Box 28">
            <a:extLst>
              <a:ext uri="{FF2B5EF4-FFF2-40B4-BE49-F238E27FC236}">
                <a16:creationId xmlns:a16="http://schemas.microsoft.com/office/drawing/2014/main" id="{E114E4F3-C3D0-4E4A-8D32-A5F320D1B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3425825"/>
            <a:ext cx="4060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>
                <a:ea typeface="新細明體" panose="02020500000000000000" pitchFamily="18" charset="-120"/>
              </a:rPr>
              <a:t>With Extension </a:t>
            </a:r>
            <a:r>
              <a:rPr lang="en-US" altLang="zh-TW" b="1">
                <a:ea typeface="新細明體" panose="02020500000000000000" pitchFamily="18" charset="-120"/>
              </a:rPr>
              <a:t>Headers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327709CC-1C44-4528-B1D3-83C4ADA33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IPv6 Packet with Extension Headers</a:t>
            </a:r>
          </a:p>
        </p:txBody>
      </p:sp>
      <p:pic>
        <p:nvPicPr>
          <p:cNvPr id="132099" name="Picture 6">
            <a:extLst>
              <a:ext uri="{FF2B5EF4-FFF2-40B4-BE49-F238E27FC236}">
                <a16:creationId xmlns:a16="http://schemas.microsoft.com/office/drawing/2014/main" id="{140BE7F6-808B-4752-ADD3-3FCACD36D63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285875"/>
            <a:ext cx="5148262" cy="5418138"/>
          </a:xfrm>
          <a:noFill/>
        </p:spPr>
      </p:pic>
      <p:sp>
        <p:nvSpPr>
          <p:cNvPr id="132100" name="矩形 1">
            <a:extLst>
              <a:ext uri="{FF2B5EF4-FFF2-40B4-BE49-F238E27FC236}">
                <a16:creationId xmlns:a16="http://schemas.microsoft.com/office/drawing/2014/main" id="{A75FC05F-95ED-418A-B3B5-D2AEE22CC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984375"/>
            <a:ext cx="750887" cy="1460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132101" name="文字方塊 2">
            <a:extLst>
              <a:ext uri="{FF2B5EF4-FFF2-40B4-BE49-F238E27FC236}">
                <a16:creationId xmlns:a16="http://schemas.microsoft.com/office/drawing/2014/main" id="{CF17CE5E-20BF-4A28-90A6-EA6A60ACD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1604963"/>
            <a:ext cx="1306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 sz="1800">
                <a:latin typeface="Times New Roman" panose="02020603050405020304" pitchFamily="18" charset="0"/>
              </a:rPr>
              <a:t>Next header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89415C29-47D2-48C3-BD95-BE828AF78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IPv6 Header</a:t>
            </a:r>
          </a:p>
        </p:txBody>
      </p:sp>
      <p:pic>
        <p:nvPicPr>
          <p:cNvPr id="134147" name="Picture 5">
            <a:extLst>
              <a:ext uri="{FF2B5EF4-FFF2-40B4-BE49-F238E27FC236}">
                <a16:creationId xmlns:a16="http://schemas.microsoft.com/office/drawing/2014/main" id="{A1CE5141-3B00-49FA-AB8A-9FBF21DACE9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1593850"/>
            <a:ext cx="8186738" cy="5105400"/>
          </a:xfrm>
          <a:noFill/>
        </p:spPr>
      </p:pic>
      <p:sp>
        <p:nvSpPr>
          <p:cNvPr id="134148" name="Text Box 7">
            <a:extLst>
              <a:ext uri="{FF2B5EF4-FFF2-40B4-BE49-F238E27FC236}">
                <a16:creationId xmlns:a16="http://schemas.microsoft.com/office/drawing/2014/main" id="{BC21776F-A50C-43EA-8FCA-583542731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176338"/>
            <a:ext cx="1444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 b="1">
                <a:latin typeface="Times New Roman" panose="02020603050405020304" pitchFamily="18" charset="0"/>
                <a:ea typeface="新細明體" panose="02020500000000000000" pitchFamily="18" charset="-120"/>
              </a:rPr>
              <a:t>Traffic Class</a:t>
            </a:r>
          </a:p>
        </p:txBody>
      </p:sp>
      <p:sp>
        <p:nvSpPr>
          <p:cNvPr id="134149" name="AutoShape 8">
            <a:extLst>
              <a:ext uri="{FF2B5EF4-FFF2-40B4-BE49-F238E27FC236}">
                <a16:creationId xmlns:a16="http://schemas.microsoft.com/office/drawing/2014/main" id="{D4C4DFDB-5160-42EA-B3F1-CDA509DD841B}"/>
              </a:ext>
            </a:extLst>
          </p:cNvPr>
          <p:cNvSpPr>
            <a:spLocks/>
          </p:cNvSpPr>
          <p:nvPr/>
        </p:nvSpPr>
        <p:spPr bwMode="auto">
          <a:xfrm rot="-5400000">
            <a:off x="2950369" y="692944"/>
            <a:ext cx="271463" cy="1800225"/>
          </a:xfrm>
          <a:prstGeom prst="rightBrace">
            <a:avLst>
              <a:gd name="adj1" fmla="val 27693"/>
              <a:gd name="adj2" fmla="val 49866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C49013F7-2B64-4B98-AEDE-BDADF7005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IPv6 Header Fields (1)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BB1AE9ED-370D-4F47-85F8-8BEC7B3C4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Version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6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Traffic Class (DS/ECN)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Classes or priorities of packet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Still under development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See RFC 2460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Flow Label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Used by hosts requesting special handling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Payload length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Includes all extension headers plus user data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9E627DB6-C1CC-46EA-B53F-01709F95A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IPv6 Header Fields (2)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1787578D-D038-411C-AE16-A880B98CD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Next Header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Identifies type of header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Extension or next layer up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 http://www.iana.org/assignments/protocol-numbers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Source Address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Destination address</a:t>
            </a:r>
          </a:p>
        </p:txBody>
      </p:sp>
      <p:sp>
        <p:nvSpPr>
          <p:cNvPr id="101380" name="Rectangle 0">
            <a:extLst>
              <a:ext uri="{FF2B5EF4-FFF2-40B4-BE49-F238E27FC236}">
                <a16:creationId xmlns:a16="http://schemas.microsoft.com/office/drawing/2014/main" id="{7363A108-1532-4116-B2F8-2520278A0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3" y="4181475"/>
            <a:ext cx="5867400" cy="2336800"/>
          </a:xfrm>
          <a:prstGeom prst="rect">
            <a:avLst/>
          </a:prstGeom>
          <a:noFill/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1800" dirty="0">
                <a:latin typeface="+mn-lt"/>
                <a:ea typeface="新細明體" pitchFamily="18" charset="-120"/>
              </a:rPr>
              <a:t>  0 = Hop-by-Hop Options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1800" dirty="0">
                <a:latin typeface="+mn-lt"/>
                <a:ea typeface="新細明體" pitchFamily="18" charset="-120"/>
              </a:rPr>
              <a:t>41 = ipv6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1800" dirty="0">
                <a:latin typeface="+mn-lt"/>
                <a:ea typeface="新細明體" pitchFamily="18" charset="-120"/>
              </a:rPr>
              <a:t>43 = Routing 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1800" dirty="0">
                <a:latin typeface="+mn-lt"/>
                <a:ea typeface="新細明體" pitchFamily="18" charset="-120"/>
              </a:rPr>
              <a:t>44 = Fragment 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1800" dirty="0">
                <a:latin typeface="+mn-lt"/>
                <a:ea typeface="新細明體" pitchFamily="18" charset="-120"/>
              </a:rPr>
              <a:t>51 = Authentication 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1800" dirty="0">
                <a:latin typeface="+mn-lt"/>
                <a:ea typeface="新細明體" pitchFamily="18" charset="-120"/>
              </a:rPr>
              <a:t>60 = Destination Options 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1800" dirty="0">
                <a:latin typeface="+mn-lt"/>
                <a:ea typeface="新細明體" pitchFamily="18" charset="-120"/>
              </a:rPr>
              <a:t>50 = Encapsulating Security Payload 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1800" dirty="0">
                <a:latin typeface="+mn-lt"/>
                <a:ea typeface="新細明體" pitchFamily="18" charset="-120"/>
              </a:rPr>
              <a:t>58 = Internet Control Message Protocol (ICMP</a:t>
            </a:r>
            <a:r>
              <a:rPr lang="zh-TW" altLang="en-US" sz="1800" dirty="0">
                <a:latin typeface="+mn-lt"/>
                <a:ea typeface="新細明體" pitchFamily="18" charset="-120"/>
              </a:rPr>
              <a:t> </a:t>
            </a:r>
            <a:r>
              <a:rPr lang="en-US" altLang="zh-TW" sz="1800" dirty="0">
                <a:latin typeface="+mn-lt"/>
                <a:ea typeface="新細明體" pitchFamily="18" charset="-120"/>
              </a:rPr>
              <a:t>for IPv6)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1800" dirty="0">
                <a:latin typeface="+mn-lt"/>
                <a:ea typeface="新細明體" pitchFamily="18" charset="-120"/>
              </a:rPr>
              <a:t>59 = no next header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>
            <a:extLst>
              <a:ext uri="{FF2B5EF4-FFF2-40B4-BE49-F238E27FC236}">
                <a16:creationId xmlns:a16="http://schemas.microsoft.com/office/drawing/2014/main" id="{1A92D59F-AB27-4573-ABAC-F9C0AD3B9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Flow Label</a:t>
            </a:r>
          </a:p>
        </p:txBody>
      </p:sp>
      <p:sp>
        <p:nvSpPr>
          <p:cNvPr id="140291" name="Rectangle 5">
            <a:extLst>
              <a:ext uri="{FF2B5EF4-FFF2-40B4-BE49-F238E27FC236}">
                <a16:creationId xmlns:a16="http://schemas.microsoft.com/office/drawing/2014/main" id="{F19C2570-48B1-468F-8063-5B068FEE1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325" y="1279525"/>
            <a:ext cx="8593138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Flow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Sequence of packets from particular source to particular (unicast or multicast) destination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Source desires special handling by routers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Uniquely identified by source address, destination address, and 20-bit flow label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Router's view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Sequence of packets sharing attributes affecting how packets handled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Path, resource allocation, discard needs, accounting, security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Handling must be declared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Negotiate handling ahead of time using control protocol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At transmission time using extension headers</a:t>
            </a:r>
          </a:p>
          <a:p>
            <a:pPr lvl="3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E.g. Hop-by-Hop Options header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DAE98EAC-B1F7-45DA-8224-B6801D13A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>
            <a:extLst>
              <a:ext uri="{FF2B5EF4-FFF2-40B4-BE49-F238E27FC236}">
                <a16:creationId xmlns:a16="http://schemas.microsoft.com/office/drawing/2014/main" id="{B4928CDD-42B0-40C7-9A5A-A1731B265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4479925"/>
            <a:ext cx="2606675" cy="152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4720F0D-FC04-41A1-A2EF-ED2FB97AC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Flow Label Rules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319B60AD-D8E3-4C72-A62F-94897510E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365250"/>
            <a:ext cx="8178800" cy="5000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Flow Label set to zero if not supported by host or router when originating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Pass unchanged when forwarding 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Ignore when receiving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Packets from given source with same nonzero Flow Label must have same Destination Address, Source Address, Hop-by-Hop Options header contents (if present), and Routing header contents (if present)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Router can make decisions by looking up flow label in table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Source assigns flow label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New flow labels be chosen (pseudo-) randomly and uniformly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Range 1 to 2</a:t>
            </a:r>
            <a:r>
              <a:rPr lang="en-US" altLang="zh-TW" sz="2000" baseline="30000">
                <a:ea typeface="新細明體" panose="02020500000000000000" pitchFamily="18" charset="-120"/>
              </a:rPr>
              <a:t>20</a:t>
            </a:r>
            <a:r>
              <a:rPr lang="en-US" altLang="zh-TW" sz="2000">
                <a:ea typeface="新細明體" panose="02020500000000000000" pitchFamily="18" charset="-120"/>
              </a:rPr>
              <a:t> – 1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Not reuse label within lifetime of existing flow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Zero flow label indicates no flow label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08143BB0-CB17-4309-A991-13C0A24B0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IPv6 Addresses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8423C776-2988-4CF7-98A5-8E4C693E6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9538"/>
            <a:ext cx="8178800" cy="4686300"/>
          </a:xfrm>
        </p:spPr>
        <p:txBody>
          <a:bodyPr/>
          <a:lstStyle/>
          <a:p>
            <a:r>
              <a:rPr lang="zh-TW" altLang="en-US">
                <a:ea typeface="新細明體" panose="02020500000000000000" pitchFamily="18" charset="-120"/>
              </a:rPr>
              <a:t>128 </a:t>
            </a:r>
            <a:r>
              <a:rPr lang="en-US" altLang="zh-TW">
                <a:ea typeface="新細明體" panose="02020500000000000000" pitchFamily="18" charset="-120"/>
              </a:rPr>
              <a:t>bits long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Assigned to interface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Single interface may have multiple unicast addresses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Three types of address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 unicast, anycast, multicast</a:t>
            </a: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F9C6979C-181B-46C4-92DC-ADB3907B8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Types of address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5BC4827B-D09E-4B82-9AA0-FBE04D6D9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Unicast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Single interface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Anycast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Set of interfaces (typically different nodes)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Delivered to any one interface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the “nearest”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Multicast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Set of interfaces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Delivered to all interfaces identified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7690A6B4-ACE4-4330-B3BB-6235AF742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Text Representation of  IPv6 Addresses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0674BE88-B71E-4AAB-B38D-3A84C1A68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213" y="1519238"/>
            <a:ext cx="8178800" cy="4686300"/>
          </a:xfrm>
        </p:spPr>
        <p:txBody>
          <a:bodyPr/>
          <a:lstStyle/>
          <a:p>
            <a:r>
              <a:rPr lang="en-US" altLang="zh-TW" sz="3200">
                <a:ea typeface="Arial Unicode MS" pitchFamily="34" charset="-120"/>
              </a:rPr>
              <a:t>x:x:x:x:x:x:x:x</a:t>
            </a:r>
          </a:p>
          <a:p>
            <a:r>
              <a:rPr lang="en-US" altLang="zh-TW" sz="3200">
                <a:ea typeface="Arial Unicode MS" pitchFamily="34" charset="-120"/>
              </a:rPr>
              <a:t>hexadecimal values of the eight 16-bit pieces of the address</a:t>
            </a:r>
            <a:r>
              <a:rPr lang="en-US" altLang="zh-TW" sz="3200">
                <a:ea typeface="新細明體" panose="02020500000000000000" pitchFamily="18" charset="-120"/>
              </a:rPr>
              <a:t>.</a:t>
            </a:r>
            <a:endParaRPr lang="en-US" altLang="zh-TW">
              <a:ea typeface="新細明體" panose="02020500000000000000" pitchFamily="18" charset="-120"/>
            </a:endParaRPr>
          </a:p>
          <a:p>
            <a:pPr lvl="1"/>
            <a:r>
              <a:rPr lang="en-US" altLang="zh-TW">
                <a:ea typeface="Arial Unicode MS" pitchFamily="34" charset="-120"/>
              </a:rPr>
              <a:t>FEDC:BA98:7654:3210:FEDC:BA98:7654:3210</a:t>
            </a:r>
          </a:p>
          <a:p>
            <a:pPr lvl="1"/>
            <a:r>
              <a:rPr lang="en-US" altLang="zh-TW">
                <a:ea typeface="Arial Unicode MS" pitchFamily="34" charset="-120"/>
              </a:rPr>
              <a:t>1080:0:0:0:8:800:200C:417A</a:t>
            </a:r>
          </a:p>
          <a:p>
            <a:r>
              <a:rPr lang="en-US" altLang="zh-TW" sz="3200">
                <a:ea typeface="Arial Unicode MS" pitchFamily="34" charset="-120"/>
              </a:rPr>
              <a:t>It is not necessary to write the leading zeros in an individual field.</a:t>
            </a:r>
          </a:p>
          <a:p>
            <a:pPr lvl="1"/>
            <a:r>
              <a:rPr lang="en-US" altLang="zh-TW">
                <a:ea typeface="Arial Unicode MS" pitchFamily="34" charset="-120"/>
              </a:rPr>
              <a:t> 0008 </a:t>
            </a:r>
            <a:r>
              <a:rPr lang="en-US" altLang="zh-TW">
                <a:ea typeface="Arial Unicode MS" pitchFamily="34" charset="-120"/>
                <a:sym typeface="Wingdings" panose="05000000000000000000" pitchFamily="2" charset="2"/>
              </a:rPr>
              <a:t> </a:t>
            </a:r>
            <a:r>
              <a:rPr lang="en-US" altLang="zh-TW" b="1">
                <a:ea typeface="Arial Unicode MS" pitchFamily="34" charset="-120"/>
                <a:sym typeface="Wingdings" panose="05000000000000000000" pitchFamily="2" charset="2"/>
              </a:rPr>
              <a:t>8</a:t>
            </a:r>
            <a:r>
              <a:rPr lang="en-US" altLang="zh-TW">
                <a:ea typeface="Arial Unicode MS" pitchFamily="34" charset="-120"/>
                <a:sym typeface="Wingdings" panose="05000000000000000000" pitchFamily="2" charset="2"/>
              </a:rPr>
              <a:t>, 0800  </a:t>
            </a:r>
            <a:r>
              <a:rPr lang="en-US" altLang="zh-TW" b="1">
                <a:ea typeface="Arial Unicode MS" pitchFamily="34" charset="-120"/>
                <a:sym typeface="Wingdings" panose="05000000000000000000" pitchFamily="2" charset="2"/>
              </a:rPr>
              <a:t>800</a:t>
            </a:r>
            <a:endParaRPr lang="zh-TW" altLang="en-US" b="1">
              <a:ea typeface="Arial Unicode MS" pitchFamily="34" charset="-120"/>
            </a:endParaRPr>
          </a:p>
        </p:txBody>
      </p:sp>
      <p:sp>
        <p:nvSpPr>
          <p:cNvPr id="148484" name="Text Box 4">
            <a:extLst>
              <a:ext uri="{FF2B5EF4-FFF2-40B4-BE49-F238E27FC236}">
                <a16:creationId xmlns:a16="http://schemas.microsoft.com/office/drawing/2014/main" id="{DD20D3F1-9D51-4138-92F5-80A185ED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0" y="741363"/>
            <a:ext cx="244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RFC 3513* / 4291</a:t>
            </a:r>
          </a:p>
        </p:txBody>
      </p:sp>
      <p:sp>
        <p:nvSpPr>
          <p:cNvPr id="148485" name="Rectangle 0">
            <a:extLst>
              <a:ext uri="{FF2B5EF4-FFF2-40B4-BE49-F238E27FC236}">
                <a16:creationId xmlns:a16="http://schemas.microsoft.com/office/drawing/2014/main" id="{9D961BDC-EB5F-414E-A15A-5714C54A2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6072188"/>
            <a:ext cx="584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* RFC 3513 has been obsoleted by RFC 4291.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79D45BC4-18C0-42CB-9133-DB2C1184C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IPv6 Address Representation (2)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22687CBB-CC47-4703-AB4C-037ABFAA2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888" y="1376363"/>
            <a:ext cx="8801100" cy="4981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Arial Unicode MS" pitchFamily="34" charset="-120"/>
              </a:rPr>
              <a:t>The use of "::" indicates multiple groups of 16-bits of zeros. </a:t>
            </a:r>
          </a:p>
          <a:p>
            <a:pPr>
              <a:lnSpc>
                <a:spcPct val="90000"/>
              </a:lnSpc>
            </a:pPr>
            <a:endParaRPr lang="en-US" altLang="zh-TW" sz="900">
              <a:ea typeface="Arial Unicode MS" pitchFamily="34" charset="-120"/>
            </a:endParaRPr>
          </a:p>
          <a:p>
            <a:pPr>
              <a:lnSpc>
                <a:spcPct val="90000"/>
              </a:lnSpc>
            </a:pPr>
            <a:r>
              <a:rPr lang="en-US" altLang="zh-TW">
                <a:ea typeface="Arial Unicode MS" pitchFamily="34" charset="-120"/>
              </a:rPr>
              <a:t>Unicast address </a:t>
            </a:r>
          </a:p>
          <a:p>
            <a:pPr lvl="1">
              <a:lnSpc>
                <a:spcPct val="90000"/>
              </a:lnSpc>
            </a:pPr>
            <a:r>
              <a:rPr lang="zh-TW" altLang="en-US">
                <a:ea typeface="Arial Unicode MS" pitchFamily="34" charset="-120"/>
              </a:rPr>
              <a:t>1080:0:0:0:8:800:200</a:t>
            </a:r>
            <a:r>
              <a:rPr lang="en-US" altLang="zh-TW">
                <a:ea typeface="Arial Unicode MS" pitchFamily="34" charset="-120"/>
              </a:rPr>
              <a:t>C:417A	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Arial Unicode MS" pitchFamily="34" charset="-120"/>
              </a:rPr>
              <a:t>1080::8:800:200C:417A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Arial Unicode MS" pitchFamily="34" charset="-120"/>
              </a:rPr>
              <a:t>Multicast address 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Arial Unicode MS" pitchFamily="34" charset="-120"/>
              </a:rPr>
              <a:t>FF01:0:0:0:0:0:0:101	  </a:t>
            </a:r>
            <a:r>
              <a:rPr lang="en-US" altLang="zh-TW">
                <a:ea typeface="Arial Unicode MS" pitchFamily="34" charset="-120"/>
                <a:sym typeface="Wingdings" panose="05000000000000000000" pitchFamily="2" charset="2"/>
              </a:rPr>
              <a:t>   </a:t>
            </a:r>
            <a:r>
              <a:rPr lang="en-US" altLang="zh-TW" b="1">
                <a:ea typeface="Arial Unicode MS" pitchFamily="34" charset="-120"/>
              </a:rPr>
              <a:t>FF01::101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Arial Unicode MS" pitchFamily="34" charset="-120"/>
              </a:rPr>
              <a:t>Loopback address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Arial Unicode MS" pitchFamily="34" charset="-120"/>
              </a:rPr>
              <a:t>0:0:0:0:0:0:0:1	 	  </a:t>
            </a:r>
            <a:r>
              <a:rPr lang="en-US" altLang="zh-TW">
                <a:ea typeface="Arial Unicode MS" pitchFamily="34" charset="-120"/>
                <a:sym typeface="Wingdings" panose="05000000000000000000" pitchFamily="2" charset="2"/>
              </a:rPr>
              <a:t>   </a:t>
            </a:r>
            <a:r>
              <a:rPr lang="en-US" altLang="zh-TW" b="1">
                <a:ea typeface="Arial Unicode MS" pitchFamily="34" charset="-120"/>
              </a:rPr>
              <a:t>::1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Arial Unicode MS" pitchFamily="34" charset="-120"/>
              </a:rPr>
              <a:t>unspecified addresses (Absence of address)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Arial Unicode MS" pitchFamily="34" charset="-120"/>
              </a:rPr>
              <a:t>0:0:0:0:0:0:0:0 	  </a:t>
            </a:r>
            <a:r>
              <a:rPr lang="en-US" altLang="zh-TW">
                <a:ea typeface="Arial Unicode MS" pitchFamily="34" charset="-120"/>
                <a:sym typeface="Wingdings" panose="05000000000000000000" pitchFamily="2" charset="2"/>
              </a:rPr>
              <a:t>   </a:t>
            </a:r>
            <a:r>
              <a:rPr lang="en-US" altLang="zh-TW" b="1">
                <a:ea typeface="Arial Unicode MS" pitchFamily="34" charset="-120"/>
              </a:rPr>
              <a:t>::</a:t>
            </a:r>
            <a:endParaRPr lang="zh-TW" altLang="en-US" b="1">
              <a:ea typeface="Arial Unicode MS" pitchFamily="34" charset="-12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F546E605-443A-48F4-8820-6986C0A5B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IPv6 Address Representation (3)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E613528D-6EF1-49C0-B3FB-3B57DF8AE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IPv4 and IPv6 mixed address 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x:x:x:x:x:x:d.d.d.d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x: IPv6, d: IPv4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Eg. 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0:0:0:0:0:FFFF:129.144.52.38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::13.1.68.3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::FFFF:129.144.52.38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6">
            <a:extLst>
              <a:ext uri="{FF2B5EF4-FFF2-40B4-BE49-F238E27FC236}">
                <a16:creationId xmlns:a16="http://schemas.microsoft.com/office/drawing/2014/main" id="{DCC18A46-7170-4AB8-A1DC-603D1BFCC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8" y="1778000"/>
            <a:ext cx="2290762" cy="38989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2B96AD1D-3158-49E1-BBE4-8664BAD44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Address Type Identification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8B449AD2-F237-49AE-9E7D-E4421BD38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776413"/>
            <a:ext cx="755650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863600"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6360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63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63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63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Address type 		   Binary prefix 	IPv6 notation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Unspecified		   00...0 (128 bits)	</a:t>
            </a:r>
            <a:r>
              <a:rPr kumimoji="0" lang="en-US" altLang="zh-TW" sz="2400">
                <a:latin typeface="Constantia" panose="02030602050306030303" pitchFamily="18" charset="0"/>
                <a:ea typeface="新細明體" panose="02020500000000000000" pitchFamily="18" charset="-120"/>
                <a:cs typeface="Courier New" panose="02070309020205020404" pitchFamily="49" charset="0"/>
              </a:rPr>
              <a:t>::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/128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Loopback 		   00...1 (128 bits) 	</a:t>
            </a:r>
            <a:r>
              <a:rPr kumimoji="0" lang="en-US" altLang="zh-TW" sz="2400">
                <a:latin typeface="Constantia" panose="02030602050306030303" pitchFamily="18" charset="0"/>
                <a:ea typeface="新細明體" panose="02020500000000000000" pitchFamily="18" charset="-120"/>
              </a:rPr>
              <a:t>::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1/128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Global Unicast 	   001			2000</a:t>
            </a:r>
            <a:r>
              <a:rPr kumimoji="0" lang="en-US" altLang="zh-TW" sz="2400">
                <a:latin typeface="Constantia" panose="02030602050306030303" pitchFamily="18" charset="0"/>
                <a:ea typeface="新細明體" panose="02020500000000000000" pitchFamily="18" charset="-120"/>
              </a:rPr>
              <a:t>::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/3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Unique Local Unicast  1111	110		FC00</a:t>
            </a:r>
            <a:r>
              <a:rPr kumimoji="0" lang="en-US" altLang="zh-TW" sz="2400">
                <a:latin typeface="Constantia" panose="02030602050306030303" pitchFamily="18" charset="0"/>
                <a:ea typeface="新細明體" panose="02020500000000000000" pitchFamily="18" charset="-120"/>
              </a:rPr>
              <a:t>::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/7	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Link Local Unicast  	   1111 1110 10 	FE80</a:t>
            </a:r>
            <a:r>
              <a:rPr kumimoji="0" lang="en-US" altLang="zh-TW" sz="2400">
                <a:latin typeface="Constantia" panose="02030602050306030303" pitchFamily="18" charset="0"/>
                <a:ea typeface="新細明體" panose="02020500000000000000" pitchFamily="18" charset="-120"/>
              </a:rPr>
              <a:t>::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/10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kumimoji="0" lang="en-US" altLang="zh-TW" sz="2400">
                <a:solidFill>
                  <a:srgbClr val="6699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Site-local unicast* 	   1111 1110 11 	FEC0</a:t>
            </a:r>
            <a:r>
              <a:rPr kumimoji="0" lang="en-US" altLang="zh-TW" sz="2400">
                <a:solidFill>
                  <a:srgbClr val="669900"/>
                </a:solidFill>
                <a:latin typeface="Constantia" panose="02030602050306030303" pitchFamily="18" charset="0"/>
                <a:ea typeface="新細明體" panose="02020500000000000000" pitchFamily="18" charset="-120"/>
              </a:rPr>
              <a:t>::</a:t>
            </a:r>
            <a:r>
              <a:rPr kumimoji="0" lang="en-US" altLang="zh-TW" sz="2400">
                <a:solidFill>
                  <a:srgbClr val="6699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/10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Multicast 		   1111 1111 		FF00</a:t>
            </a:r>
            <a:r>
              <a:rPr kumimoji="0" lang="en-US" altLang="zh-TW" sz="2400">
                <a:latin typeface="Constantia" panose="02030602050306030303" pitchFamily="18" charset="0"/>
                <a:ea typeface="新細明體" panose="02020500000000000000" pitchFamily="18" charset="-120"/>
              </a:rPr>
              <a:t>::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/8</a:t>
            </a:r>
          </a:p>
        </p:txBody>
      </p:sp>
      <p:sp>
        <p:nvSpPr>
          <p:cNvPr id="154629" name="Rectangle 4">
            <a:extLst>
              <a:ext uri="{FF2B5EF4-FFF2-40B4-BE49-F238E27FC236}">
                <a16:creationId xmlns:a16="http://schemas.microsoft.com/office/drawing/2014/main" id="{A2E44DD2-D1BE-48E8-A0A2-835C55EB1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78000"/>
            <a:ext cx="7112000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4630" name="Rectangle 5">
            <a:extLst>
              <a:ext uri="{FF2B5EF4-FFF2-40B4-BE49-F238E27FC236}">
                <a16:creationId xmlns:a16="http://schemas.microsoft.com/office/drawing/2014/main" id="{FEE56086-DFD2-4CEE-A098-D545E4BC6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60600"/>
            <a:ext cx="7112000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4631" name="Text Box 0">
            <a:extLst>
              <a:ext uri="{FF2B5EF4-FFF2-40B4-BE49-F238E27FC236}">
                <a16:creationId xmlns:a16="http://schemas.microsoft.com/office/drawing/2014/main" id="{B7514132-9CDC-4BC7-AC7B-0850485CC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6207125"/>
            <a:ext cx="59578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*</a:t>
            </a:r>
            <a:r>
              <a:rPr kumimoji="0" lang="zh-TW" altLang="en-US" sz="2400" i="1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kumimoji="0" lang="en-US" altLang="zh-TW" sz="2400" i="1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No longer supported in new implementations</a:t>
            </a:r>
            <a:endParaRPr kumimoji="0" lang="zh-TW" altLang="en-US" sz="2400" i="1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4632" name="矩形 7">
            <a:extLst>
              <a:ext uri="{FF2B5EF4-FFF2-40B4-BE49-F238E27FC236}">
                <a16:creationId xmlns:a16="http://schemas.microsoft.com/office/drawing/2014/main" id="{C4E7B842-3CD5-413A-B44A-29192AE38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5749925"/>
            <a:ext cx="813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  <a:hlinkClick r:id="rId3"/>
              </a:rPr>
              <a:t>http://www.iana.org/assignments/ipv6-address-space/ipv6-address-space.xml</a:t>
            </a:r>
            <a:endParaRPr kumimoji="0"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E75098A9-E62C-4189-94E8-B9CCADBD9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Unicast Addresses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D18C201F-DEB8-4BA4-8AC2-DCF7C1C8A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588" y="1406525"/>
            <a:ext cx="8834437" cy="48768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  <a:hlinkClick r:id="rId3"/>
              </a:rPr>
              <a:t>Global Unicast address</a:t>
            </a:r>
            <a:endParaRPr lang="en-US" altLang="zh-TW">
              <a:solidFill>
                <a:srgbClr val="669900"/>
              </a:solidFill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Unique Local Unicast address (RFC 4193)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globally unique for local communications, usually inside of a site. 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Not expected to be routable on the global Internet.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Routable inside of a limited area such as a site. 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Link Local address (RFC 4291)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for addressing on a single link for purposes such as automatic address configuration, neighbor discovery, or when no routers are present.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Routers must not forward any packets with Link-Local source or destination addresses to other links.</a:t>
            </a:r>
          </a:p>
          <a:p>
            <a:r>
              <a:rPr lang="en-US" altLang="zh-TW">
                <a:solidFill>
                  <a:srgbClr val="669900"/>
                </a:solidFill>
                <a:ea typeface="新細明體" panose="02020500000000000000" pitchFamily="18" charset="-120"/>
              </a:rPr>
              <a:t>Site-local address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56676" name="矩形 1">
            <a:extLst>
              <a:ext uri="{FF2B5EF4-FFF2-40B4-BE49-F238E27FC236}">
                <a16:creationId xmlns:a16="http://schemas.microsoft.com/office/drawing/2014/main" id="{FE64860D-197E-4453-AE0E-284C279C1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3" y="3143250"/>
            <a:ext cx="251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lvl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(Private IP addresses)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標題 1">
            <a:extLst>
              <a:ext uri="{FF2B5EF4-FFF2-40B4-BE49-F238E27FC236}">
                <a16:creationId xmlns:a16="http://schemas.microsoft.com/office/drawing/2014/main" id="{6C5F8126-190B-4A84-834F-69A90C9E7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61950"/>
            <a:ext cx="8556625" cy="661988"/>
          </a:xfrm>
        </p:spPr>
        <p:txBody>
          <a:bodyPr/>
          <a:lstStyle/>
          <a:p>
            <a:r>
              <a:rPr lang="en-GB" altLang="en-US" sz="2800"/>
              <a:t>IPv6 Global Unicast Address Assignments</a:t>
            </a:r>
          </a:p>
        </p:txBody>
      </p:sp>
      <p:sp>
        <p:nvSpPr>
          <p:cNvPr id="158723" name="矩形 2">
            <a:extLst>
              <a:ext uri="{FF2B5EF4-FFF2-40B4-BE49-F238E27FC236}">
                <a16:creationId xmlns:a16="http://schemas.microsoft.com/office/drawing/2014/main" id="{33B84FA1-B284-4F2A-84A6-BABF4C35A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297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 sz="1400">
                <a:latin typeface="Times New Roman" panose="02020603050405020304" pitchFamily="18" charset="0"/>
                <a:hlinkClick r:id="rId2"/>
              </a:rPr>
              <a:t>https://www.iana.org/assignments/ipv6-unicast-address-assignments/ipv6-unicast-address-assignments.xhtml</a:t>
            </a:r>
            <a:endParaRPr kumimoji="0"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713E384-5978-4C93-B7A0-752D633B9C3F}"/>
              </a:ext>
            </a:extLst>
          </p:cNvPr>
          <p:cNvGraphicFramePr>
            <a:graphicFrameLocks noGrp="1"/>
          </p:cNvGraphicFramePr>
          <p:nvPr/>
        </p:nvGraphicFramePr>
        <p:xfrm>
          <a:off x="149225" y="1690688"/>
          <a:ext cx="6243638" cy="4729162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1101678">
                  <a:extLst>
                    <a:ext uri="{9D8B030D-6E8A-4147-A177-3AD203B41FA5}">
                      <a16:colId xmlns:a16="http://schemas.microsoft.com/office/drawing/2014/main" val="2205513110"/>
                    </a:ext>
                  </a:extLst>
                </a:gridCol>
                <a:gridCol w="931765">
                  <a:extLst>
                    <a:ext uri="{9D8B030D-6E8A-4147-A177-3AD203B41FA5}">
                      <a16:colId xmlns:a16="http://schemas.microsoft.com/office/drawing/2014/main" val="2700727861"/>
                    </a:ext>
                  </a:extLst>
                </a:gridCol>
                <a:gridCol w="741960">
                  <a:extLst>
                    <a:ext uri="{9D8B030D-6E8A-4147-A177-3AD203B41FA5}">
                      <a16:colId xmlns:a16="http://schemas.microsoft.com/office/drawing/2014/main" val="3421471095"/>
                    </a:ext>
                  </a:extLst>
                </a:gridCol>
                <a:gridCol w="1009412">
                  <a:extLst>
                    <a:ext uri="{9D8B030D-6E8A-4147-A177-3AD203B41FA5}">
                      <a16:colId xmlns:a16="http://schemas.microsoft.com/office/drawing/2014/main" val="248314447"/>
                    </a:ext>
                  </a:extLst>
                </a:gridCol>
                <a:gridCol w="1535687">
                  <a:extLst>
                    <a:ext uri="{9D8B030D-6E8A-4147-A177-3AD203B41FA5}">
                      <a16:colId xmlns:a16="http://schemas.microsoft.com/office/drawing/2014/main" val="1479085593"/>
                    </a:ext>
                  </a:extLst>
                </a:gridCol>
                <a:gridCol w="923136">
                  <a:extLst>
                    <a:ext uri="{9D8B030D-6E8A-4147-A177-3AD203B41FA5}">
                      <a16:colId xmlns:a16="http://schemas.microsoft.com/office/drawing/2014/main" val="678295334"/>
                    </a:ext>
                  </a:extLst>
                </a:gridCol>
              </a:tblGrid>
              <a:tr h="3040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Prefix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Designation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Date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WHOIS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RDAP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Status 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399699036"/>
                  </a:ext>
                </a:extLst>
              </a:tr>
              <a:tr h="26170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2001:0000::/23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IANA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1999/7/1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whois.iana.org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ALLOCATED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2191363014"/>
                  </a:ext>
                </a:extLst>
              </a:tr>
              <a:tr h="26170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2001:0200::/23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APNIC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1999/7/1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whois.apnic.net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https://rdap.apnic.net/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ALLOCATED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3945603965"/>
                  </a:ext>
                </a:extLst>
              </a:tr>
              <a:tr h="16653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2001:0400::/23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ARIN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1999/7/1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whois.arin.net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https://rdap.arin.net/registry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ALLOCATED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3242202011"/>
                  </a:ext>
                </a:extLst>
              </a:tr>
              <a:tr h="1744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http://rdap.arin.net/registry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417807"/>
                  </a:ext>
                </a:extLst>
              </a:tr>
              <a:tr h="26170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2001:0600::/23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RIPE NCC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1999/7/1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whois.ripe.net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https://rdap.db.ripe.net/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ALLOCATED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1195852253"/>
                  </a:ext>
                </a:extLst>
              </a:tr>
              <a:tr h="26170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2001:0800::/22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RIPE NCC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2002/11/2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whois.ripe.net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https://rdap.db.ripe.net/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ALLOCATED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983236038"/>
                  </a:ext>
                </a:extLst>
              </a:tr>
              <a:tr h="26170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2001:0c00::/23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APNIC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2002/5/2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whois.apnic.net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https://rdap.apnic.net/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ALLOCATED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3292719602"/>
                  </a:ext>
                </a:extLst>
              </a:tr>
              <a:tr h="26170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2001:0e00::/23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APNIC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2003/1/1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whois.apnic.net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https://rdap.apnic.net/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ALLOCATED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3227243118"/>
                  </a:ext>
                </a:extLst>
              </a:tr>
              <a:tr h="26170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2001:1200::/23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LACNIC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2002/11/1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whois.lacnic.net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https://rdap.lacnic.net/rdap/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ALLOCATED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1131900949"/>
                  </a:ext>
                </a:extLst>
              </a:tr>
              <a:tr h="26170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2001:1400::/22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RIPE NCC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2003/7/1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whois.ripe.net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https://rdap.db.ripe.net/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ALLOCATED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1418935058"/>
                  </a:ext>
                </a:extLst>
              </a:tr>
              <a:tr h="16653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2001:1800::/23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ARIN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2003/4/1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whois.arin.net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https://rdap.arin.net/registry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ALLOCATED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958243008"/>
                  </a:ext>
                </a:extLst>
              </a:tr>
              <a:tr h="1744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http://rdap.arin.net/registry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07858"/>
                  </a:ext>
                </a:extLst>
              </a:tr>
              <a:tr h="26170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2001:1a00::/23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RIPE NCC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2004/1/1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whois.ripe.net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https://rdap.db.ripe.net/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ALLOCATED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3525454635"/>
                  </a:ext>
                </a:extLst>
              </a:tr>
              <a:tr h="26170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2001:1c00::/22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RIPE NCC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2004/5/4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whois.ripe.net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https://rdap.db.ripe.net/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ALLOCATED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297818601"/>
                  </a:ext>
                </a:extLst>
              </a:tr>
              <a:tr h="26170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2001:2000::/19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RIPE NCC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2019/3/12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whois.ripe.net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https://rdap.db.ripe.net/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ALLOCATED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2920751072"/>
                  </a:ext>
                </a:extLst>
              </a:tr>
              <a:tr h="26170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2001:4000::/23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RIPE NCC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2004/6/11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whois.ripe.net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https://rdap.db.ripe.net/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ALLOCATED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1531507365"/>
                  </a:ext>
                </a:extLst>
              </a:tr>
              <a:tr h="16653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2001:4200::/23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AFRINIC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2004/6/1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whois.afrinic.net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https://rdap.afrinic.net/rdap/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ALLOCATED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3005497203"/>
                  </a:ext>
                </a:extLst>
              </a:tr>
              <a:tr h="1744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http://rdap.afrinic.net/rdap/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39629"/>
                  </a:ext>
                </a:extLst>
              </a:tr>
              <a:tr h="26170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2001:4400::/23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APNIC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2004/6/11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whois.apnic.net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https://rdap.apnic.net/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</a:rPr>
                        <a:t>ALLOCATED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0" marR="7930" marT="7930" marB="0" anchor="ctr"/>
                </a:tc>
                <a:extLst>
                  <a:ext uri="{0D108BD9-81ED-4DB2-BD59-A6C34878D82A}">
                    <a16:rowId xmlns:a16="http://schemas.microsoft.com/office/drawing/2014/main" val="1524676810"/>
                  </a:ext>
                </a:extLst>
              </a:tr>
            </a:tbl>
          </a:graphicData>
        </a:graphic>
      </p:graphicFrame>
      <p:pic>
        <p:nvPicPr>
          <p:cNvPr id="158830" name="圖片 5">
            <a:extLst>
              <a:ext uri="{FF2B5EF4-FFF2-40B4-BE49-F238E27FC236}">
                <a16:creationId xmlns:a16="http://schemas.microsoft.com/office/drawing/2014/main" id="{FC95C1DF-2CE2-42B0-83E6-F6D1BF510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0" r="37924" b="30305"/>
          <a:stretch>
            <a:fillRect/>
          </a:stretch>
        </p:blipFill>
        <p:spPr bwMode="auto">
          <a:xfrm>
            <a:off x="2630488" y="3943350"/>
            <a:ext cx="63230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https://www.nro.net/wp-content/uploads/RIR-Map-Website-e1541440096976.jpg">
            <a:extLst>
              <a:ext uri="{FF2B5EF4-FFF2-40B4-BE49-F238E27FC236}">
                <a16:creationId xmlns:a16="http://schemas.microsoft.com/office/drawing/2014/main" id="{BED1CEE5-6290-43CC-9EA4-A585E9016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7" b="8218"/>
          <a:stretch>
            <a:fillRect/>
          </a:stretch>
        </p:blipFill>
        <p:spPr bwMode="auto">
          <a:xfrm>
            <a:off x="0" y="2165350"/>
            <a:ext cx="91440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7" name="Picture 4" descr="logo">
            <a:extLst>
              <a:ext uri="{FF2B5EF4-FFF2-40B4-BE49-F238E27FC236}">
                <a16:creationId xmlns:a16="http://schemas.microsoft.com/office/drawing/2014/main" id="{E1527B0D-878B-4CFF-B4C2-B8FF28C1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60325"/>
            <a:ext cx="2057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8" name="矩形 4">
            <a:extLst>
              <a:ext uri="{FF2B5EF4-FFF2-40B4-BE49-F238E27FC236}">
                <a16:creationId xmlns:a16="http://schemas.microsoft.com/office/drawing/2014/main" id="{DF5F7E47-5CF0-4746-88FB-C90A5D30A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1414463"/>
            <a:ext cx="9239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 sz="2400">
                <a:solidFill>
                  <a:srgbClr val="000000"/>
                </a:solidFill>
                <a:latin typeface="urw"/>
              </a:rPr>
              <a:t>A coordinating body for the world’s Regional Internet Registries (</a:t>
            </a:r>
            <a:r>
              <a:rPr kumimoji="0" lang="en-GB" altLang="en-US" sz="2400">
                <a:solidFill>
                  <a:srgbClr val="4B4B4B"/>
                </a:solidFill>
                <a:latin typeface="urw"/>
                <a:hlinkClick r:id="rId4"/>
              </a:rPr>
              <a:t>RIRs</a:t>
            </a:r>
            <a:r>
              <a:rPr kumimoji="0" lang="en-GB" altLang="en-US" sz="2400">
                <a:solidFill>
                  <a:srgbClr val="000000"/>
                </a:solidFill>
                <a:latin typeface="urw"/>
              </a:rPr>
              <a:t>)</a:t>
            </a:r>
            <a:endParaRPr kumimoji="0"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159749" name="矩形 5">
            <a:extLst>
              <a:ext uri="{FF2B5EF4-FFF2-40B4-BE49-F238E27FC236}">
                <a16:creationId xmlns:a16="http://schemas.microsoft.com/office/drawing/2014/main" id="{30774404-F162-49BF-A329-6E25091D7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339725"/>
            <a:ext cx="5772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>
                <a:solidFill>
                  <a:srgbClr val="000000"/>
                </a:solidFill>
                <a:latin typeface="urw"/>
              </a:rPr>
              <a:t>Number Resource Organization (NRO) </a:t>
            </a:r>
            <a:endParaRPr kumimoji="0"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2E37F48F-35C1-4DB2-AE94-346E762E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>
            <a:extLst>
              <a:ext uri="{FF2B5EF4-FFF2-40B4-BE49-F238E27FC236}">
                <a16:creationId xmlns:a16="http://schemas.microsoft.com/office/drawing/2014/main" id="{DB7E5042-D704-4FFD-82A9-63CBAC4F5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21175"/>
            <a:ext cx="2759075" cy="152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D722B610-CE8D-4F83-9752-A98E3913F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IPv6 Unicast Addresses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D6C101F8-D912-4CD2-AE74-6356BD466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200275"/>
            <a:ext cx="6765925" cy="473075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50000">
                <a:srgbClr val="EFFFDF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ea typeface="新細明體" panose="02020500000000000000" pitchFamily="18" charset="-120"/>
              </a:rPr>
              <a:t> </a:t>
            </a:r>
            <a:r>
              <a:rPr lang="en-US" altLang="zh-TW" sz="2400">
                <a:ea typeface="新細明體" panose="02020500000000000000" pitchFamily="18" charset="-120"/>
              </a:rPr>
              <a:t>node address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160772" name="Rectangle 4">
            <a:extLst>
              <a:ext uri="{FF2B5EF4-FFF2-40B4-BE49-F238E27FC236}">
                <a16:creationId xmlns:a16="http://schemas.microsoft.com/office/drawing/2014/main" id="{E2D7E7D7-5556-44DD-BF3E-11422B459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4021138"/>
            <a:ext cx="4175125" cy="473075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50000">
                <a:srgbClr val="EFFFDF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subnet prefix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160773" name="Rectangle 5">
            <a:extLst>
              <a:ext uri="{FF2B5EF4-FFF2-40B4-BE49-F238E27FC236}">
                <a16:creationId xmlns:a16="http://schemas.microsoft.com/office/drawing/2014/main" id="{4E8D169B-59D0-4CCB-BFE0-EC954DD50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3" y="4022725"/>
            <a:ext cx="2590800" cy="473075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50000">
                <a:srgbClr val="EFFFDF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interface ID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160774" name="AutoShape 6">
            <a:extLst>
              <a:ext uri="{FF2B5EF4-FFF2-40B4-BE49-F238E27FC236}">
                <a16:creationId xmlns:a16="http://schemas.microsoft.com/office/drawing/2014/main" id="{FC96E20F-786C-471D-999B-FB9E021A167E}"/>
              </a:ext>
            </a:extLst>
          </p:cNvPr>
          <p:cNvSpPr>
            <a:spLocks/>
          </p:cNvSpPr>
          <p:nvPr/>
        </p:nvSpPr>
        <p:spPr bwMode="auto">
          <a:xfrm rot="5378226">
            <a:off x="4354512" y="-1396999"/>
            <a:ext cx="354013" cy="6735762"/>
          </a:xfrm>
          <a:prstGeom prst="leftBrace">
            <a:avLst>
              <a:gd name="adj1" fmla="val 1585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0775" name="Text Box 7">
            <a:extLst>
              <a:ext uri="{FF2B5EF4-FFF2-40B4-BE49-F238E27FC236}">
                <a16:creationId xmlns:a16="http://schemas.microsoft.com/office/drawing/2014/main" id="{08DD361E-F3B6-4F74-A9BB-95F0A16B3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13" y="1395413"/>
            <a:ext cx="125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ea typeface="新細明體" panose="02020500000000000000" pitchFamily="18" charset="-120"/>
              </a:rPr>
              <a:t>128 </a:t>
            </a:r>
            <a:r>
              <a:rPr lang="en-US" altLang="zh-TW" sz="2400">
                <a:ea typeface="新細明體" panose="02020500000000000000" pitchFamily="18" charset="-120"/>
              </a:rPr>
              <a:t>bits</a:t>
            </a:r>
          </a:p>
        </p:txBody>
      </p:sp>
      <p:sp>
        <p:nvSpPr>
          <p:cNvPr id="160776" name="AutoShape 8">
            <a:extLst>
              <a:ext uri="{FF2B5EF4-FFF2-40B4-BE49-F238E27FC236}">
                <a16:creationId xmlns:a16="http://schemas.microsoft.com/office/drawing/2014/main" id="{725E9213-351B-41D9-885D-E4E14448DC11}"/>
              </a:ext>
            </a:extLst>
          </p:cNvPr>
          <p:cNvSpPr>
            <a:spLocks/>
          </p:cNvSpPr>
          <p:nvPr/>
        </p:nvSpPr>
        <p:spPr bwMode="auto">
          <a:xfrm rot="5378226">
            <a:off x="3067051" y="1706562"/>
            <a:ext cx="354012" cy="4189413"/>
          </a:xfrm>
          <a:prstGeom prst="leftBrace">
            <a:avLst>
              <a:gd name="adj1" fmla="val 986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0777" name="AutoShape 9">
            <a:extLst>
              <a:ext uri="{FF2B5EF4-FFF2-40B4-BE49-F238E27FC236}">
                <a16:creationId xmlns:a16="http://schemas.microsoft.com/office/drawing/2014/main" id="{5B061CAC-9E4F-4BBA-B072-5F8ECDB6D19E}"/>
              </a:ext>
            </a:extLst>
          </p:cNvPr>
          <p:cNvSpPr>
            <a:spLocks/>
          </p:cNvSpPr>
          <p:nvPr/>
        </p:nvSpPr>
        <p:spPr bwMode="auto">
          <a:xfrm rot="5378226">
            <a:off x="6457950" y="2509838"/>
            <a:ext cx="354013" cy="2528887"/>
          </a:xfrm>
          <a:prstGeom prst="leftBrace">
            <a:avLst>
              <a:gd name="adj1" fmla="val 595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0778" name="Rectangle 10">
            <a:extLst>
              <a:ext uri="{FF2B5EF4-FFF2-40B4-BE49-F238E27FC236}">
                <a16:creationId xmlns:a16="http://schemas.microsoft.com/office/drawing/2014/main" id="{A363F0CB-004A-4618-81AD-732441AED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13" y="3217863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  <a:r>
              <a:rPr lang="en-US" altLang="zh-TW" sz="2400">
                <a:ea typeface="新細明體" panose="02020500000000000000" pitchFamily="18" charset="-120"/>
              </a:rPr>
              <a:t> bits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160779" name="Rectangle 11">
            <a:extLst>
              <a:ext uri="{FF2B5EF4-FFF2-40B4-BE49-F238E27FC236}">
                <a16:creationId xmlns:a16="http://schemas.microsoft.com/office/drawing/2014/main" id="{662DE597-E7B9-4E18-B9E5-76E4658E4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338" y="3186113"/>
            <a:ext cx="1516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128-</a:t>
            </a:r>
            <a:r>
              <a:rPr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  <a:r>
              <a:rPr lang="en-US" altLang="zh-TW" sz="2400">
                <a:ea typeface="新細明體" panose="02020500000000000000" pitchFamily="18" charset="-120"/>
              </a:rPr>
              <a:t> bits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160780" name="Text Box 12">
            <a:extLst>
              <a:ext uri="{FF2B5EF4-FFF2-40B4-BE49-F238E27FC236}">
                <a16:creationId xmlns:a16="http://schemas.microsoft.com/office/drawing/2014/main" id="{1AA34CA3-DBBF-40C2-A1AB-A7E2DDED3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5251450"/>
            <a:ext cx="210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n </a:t>
            </a:r>
            <a:r>
              <a:rPr kumimoji="0"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= 64  </a:t>
            </a:r>
            <a:r>
              <a:rPr kumimoji="0" lang="en-US" altLang="zh-TW" sz="2400">
                <a:latin typeface="Arial" panose="020B060402020202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 8+8</a:t>
            </a:r>
            <a:endParaRPr kumimoji="0" lang="en-US" altLang="zh-TW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22FAD4A3-FAF9-4E22-B25B-A5E058851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514350"/>
            <a:ext cx="8204200" cy="733425"/>
          </a:xfrm>
        </p:spPr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Global Unicast Addresses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  <p:sp>
        <p:nvSpPr>
          <p:cNvPr id="162819" name="Rectangle 8">
            <a:extLst>
              <a:ext uri="{FF2B5EF4-FFF2-40B4-BE49-F238E27FC236}">
                <a16:creationId xmlns:a16="http://schemas.microsoft.com/office/drawing/2014/main" id="{FBA3D44F-17AB-4623-9180-5F01433D1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370138"/>
            <a:ext cx="1825625" cy="473075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50000">
                <a:srgbClr val="EFFFDF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subnet ID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162820" name="Rectangle 9">
            <a:extLst>
              <a:ext uri="{FF2B5EF4-FFF2-40B4-BE49-F238E27FC236}">
                <a16:creationId xmlns:a16="http://schemas.microsoft.com/office/drawing/2014/main" id="{7F84F640-5AD3-4E54-B192-D38C7529C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013" y="2371725"/>
            <a:ext cx="2590800" cy="473075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50000">
                <a:srgbClr val="EFFFDF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interface ID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162821" name="AutoShape 10">
            <a:extLst>
              <a:ext uri="{FF2B5EF4-FFF2-40B4-BE49-F238E27FC236}">
                <a16:creationId xmlns:a16="http://schemas.microsoft.com/office/drawing/2014/main" id="{7F8EE532-C0F3-47B1-9816-6D2EEDC01022}"/>
              </a:ext>
            </a:extLst>
          </p:cNvPr>
          <p:cNvSpPr>
            <a:spLocks/>
          </p:cNvSpPr>
          <p:nvPr/>
        </p:nvSpPr>
        <p:spPr bwMode="auto">
          <a:xfrm rot="5378226">
            <a:off x="1910557" y="796131"/>
            <a:ext cx="354012" cy="2765425"/>
          </a:xfrm>
          <a:prstGeom prst="leftBrace">
            <a:avLst>
              <a:gd name="adj1" fmla="val 6509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2822" name="AutoShape 11">
            <a:extLst>
              <a:ext uri="{FF2B5EF4-FFF2-40B4-BE49-F238E27FC236}">
                <a16:creationId xmlns:a16="http://schemas.microsoft.com/office/drawing/2014/main" id="{63FB0004-9A46-4C1C-AFDF-67C46E8879A7}"/>
              </a:ext>
            </a:extLst>
          </p:cNvPr>
          <p:cNvSpPr>
            <a:spLocks/>
          </p:cNvSpPr>
          <p:nvPr/>
        </p:nvSpPr>
        <p:spPr bwMode="auto">
          <a:xfrm rot="5378226">
            <a:off x="6432550" y="858838"/>
            <a:ext cx="354013" cy="2528887"/>
          </a:xfrm>
          <a:prstGeom prst="leftBrace">
            <a:avLst>
              <a:gd name="adj1" fmla="val 595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2823" name="Rectangle 12">
            <a:extLst>
              <a:ext uri="{FF2B5EF4-FFF2-40B4-BE49-F238E27FC236}">
                <a16:creationId xmlns:a16="http://schemas.microsoft.com/office/drawing/2014/main" id="{381D5464-BF4B-4358-9D20-014B38275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1554163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  <a:r>
              <a:rPr lang="en-US" altLang="zh-TW" sz="2400">
                <a:ea typeface="新細明體" panose="02020500000000000000" pitchFamily="18" charset="-120"/>
              </a:rPr>
              <a:t> bits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162824" name="Rectangle 13">
            <a:extLst>
              <a:ext uri="{FF2B5EF4-FFF2-40B4-BE49-F238E27FC236}">
                <a16:creationId xmlns:a16="http://schemas.microsoft.com/office/drawing/2014/main" id="{006598BE-5E71-4E61-A7CE-12C6A3E9A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1573213"/>
            <a:ext cx="184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128-</a:t>
            </a:r>
            <a:r>
              <a:rPr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  <a:r>
              <a:rPr lang="en-US" altLang="zh-TW" sz="2400">
                <a:ea typeface="新細明體" panose="02020500000000000000" pitchFamily="18" charset="-120"/>
              </a:rPr>
              <a:t>-</a:t>
            </a:r>
            <a:r>
              <a:rPr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lang="en-US" altLang="zh-TW" sz="2400">
                <a:ea typeface="新細明體" panose="02020500000000000000" pitchFamily="18" charset="-120"/>
              </a:rPr>
              <a:t> bits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162825" name="Rectangle 15">
            <a:extLst>
              <a:ext uri="{FF2B5EF4-FFF2-40B4-BE49-F238E27FC236}">
                <a16:creationId xmlns:a16="http://schemas.microsoft.com/office/drawing/2014/main" id="{D3FEFF8D-21E0-4741-903B-563881CA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2371725"/>
            <a:ext cx="2755900" cy="473075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50000">
                <a:srgbClr val="EFFFDF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global routing prefix</a:t>
            </a: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2826" name="AutoShape 16">
            <a:extLst>
              <a:ext uri="{FF2B5EF4-FFF2-40B4-BE49-F238E27FC236}">
                <a16:creationId xmlns:a16="http://schemas.microsoft.com/office/drawing/2014/main" id="{F4891036-3868-4BF9-B13E-893BAF7B1A89}"/>
              </a:ext>
            </a:extLst>
          </p:cNvPr>
          <p:cNvSpPr>
            <a:spLocks/>
          </p:cNvSpPr>
          <p:nvPr/>
        </p:nvSpPr>
        <p:spPr bwMode="auto">
          <a:xfrm rot="5378226">
            <a:off x="4208462" y="1255713"/>
            <a:ext cx="354013" cy="1773238"/>
          </a:xfrm>
          <a:prstGeom prst="leftBrace">
            <a:avLst>
              <a:gd name="adj1" fmla="val 41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2827" name="Rectangle 17">
            <a:extLst>
              <a:ext uri="{FF2B5EF4-FFF2-40B4-BE49-F238E27FC236}">
                <a16:creationId xmlns:a16="http://schemas.microsoft.com/office/drawing/2014/main" id="{EE9B0B11-5C60-4658-89AD-35170AA5F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1554163"/>
            <a:ext cx="973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lang="en-US" altLang="zh-TW" sz="2400">
                <a:ea typeface="新細明體" panose="02020500000000000000" pitchFamily="18" charset="-120"/>
              </a:rPr>
              <a:t> bits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162828" name="Text Box 18">
            <a:extLst>
              <a:ext uri="{FF2B5EF4-FFF2-40B4-BE49-F238E27FC236}">
                <a16:creationId xmlns:a16="http://schemas.microsoft.com/office/drawing/2014/main" id="{68C66D76-80C6-4DBB-A242-3F1C271C9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3" y="3397250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3200">
                <a:latin typeface="Times New Roman" panose="02020603050405020304" pitchFamily="18" charset="0"/>
                <a:ea typeface="新細明體" panose="02020500000000000000" pitchFamily="18" charset="-120"/>
              </a:rPr>
              <a:t>Site</a:t>
            </a:r>
          </a:p>
        </p:txBody>
      </p:sp>
      <p:sp>
        <p:nvSpPr>
          <p:cNvPr id="162829" name="Text Box 19">
            <a:extLst>
              <a:ext uri="{FF2B5EF4-FFF2-40B4-BE49-F238E27FC236}">
                <a16:creationId xmlns:a16="http://schemas.microsoft.com/office/drawing/2014/main" id="{F03227B1-D035-4112-B11A-CAB571C93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3384550"/>
            <a:ext cx="947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3200">
                <a:latin typeface="Times New Roman" panose="02020603050405020304" pitchFamily="18" charset="0"/>
                <a:ea typeface="新細明體" panose="02020500000000000000" pitchFamily="18" charset="-120"/>
              </a:rPr>
              <a:t>Link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B4C46A38-E710-41BF-834E-9695A7FF1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Local-Use IPv6 Unicast Addresses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B3F32695-4D26-4142-8D0B-702FF64C4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7975" y="1409700"/>
            <a:ext cx="8153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>
                <a:ea typeface="新細明體" panose="02020500000000000000" pitchFamily="18" charset="-120"/>
              </a:rPr>
              <a:t>Link-Local Unicast Addresses</a:t>
            </a:r>
          </a:p>
          <a:p>
            <a:pPr>
              <a:lnSpc>
                <a:spcPct val="150000"/>
              </a:lnSpc>
            </a:pPr>
            <a:endParaRPr lang="en-US" altLang="zh-TW"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800"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>
                <a:solidFill>
                  <a:srgbClr val="669900"/>
                </a:solidFill>
                <a:ea typeface="新細明體" panose="02020500000000000000" pitchFamily="18" charset="-120"/>
              </a:rPr>
              <a:t>Site-Local Unicast Addresses</a:t>
            </a:r>
            <a:r>
              <a:rPr lang="en-US" altLang="zh-TW">
                <a:solidFill>
                  <a:srgbClr val="000000"/>
                </a:solidFill>
                <a:latin typeface="Courier New" panose="02070309020205020404" pitchFamily="49" charset="0"/>
                <a:ea typeface="新細明體" panose="02020500000000000000" pitchFamily="18" charset="-120"/>
              </a:rPr>
              <a:t> </a:t>
            </a:r>
            <a:endParaRPr lang="zh-TW" altLang="en-US">
              <a:solidFill>
                <a:srgbClr val="000000"/>
              </a:solidFill>
              <a:latin typeface="Courier New" panose="02070309020205020404" pitchFamily="49" charset="0"/>
              <a:ea typeface="新細明體" panose="02020500000000000000" pitchFamily="18" charset="-120"/>
            </a:endParaRPr>
          </a:p>
        </p:txBody>
      </p:sp>
      <p:sp>
        <p:nvSpPr>
          <p:cNvPr id="154628" name="Rectangle 4">
            <a:extLst>
              <a:ext uri="{FF2B5EF4-FFF2-40B4-BE49-F238E27FC236}">
                <a16:creationId xmlns:a16="http://schemas.microsoft.com/office/drawing/2014/main" id="{3A930DFC-AE03-482E-ADD8-EC9F5666D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3082925"/>
            <a:ext cx="1492250" cy="427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kumimoji="1" lang="zh-TW" altLang="en-US" sz="1800" b="1">
                <a:latin typeface="Tahoma" pitchFamily="34" charset="0"/>
                <a:ea typeface="新細明體" pitchFamily="18" charset="-120"/>
              </a:rPr>
              <a:t>1111111010</a:t>
            </a:r>
          </a:p>
        </p:txBody>
      </p:sp>
      <p:sp>
        <p:nvSpPr>
          <p:cNvPr id="154629" name="Rectangle 5">
            <a:extLst>
              <a:ext uri="{FF2B5EF4-FFF2-40B4-BE49-F238E27FC236}">
                <a16:creationId xmlns:a16="http://schemas.microsoft.com/office/drawing/2014/main" id="{AAE19CBD-D2AE-413F-96E5-415B23226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3084513"/>
            <a:ext cx="2909887" cy="427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kumimoji="1" lang="zh-TW" altLang="en-US">
                <a:latin typeface="Tahoma" pitchFamily="34" charset="0"/>
                <a:ea typeface="新細明體" pitchFamily="18" charset="-120"/>
              </a:rPr>
              <a:t>0</a:t>
            </a:r>
          </a:p>
        </p:txBody>
      </p:sp>
      <p:sp>
        <p:nvSpPr>
          <p:cNvPr id="154630" name="Rectangle 6">
            <a:extLst>
              <a:ext uri="{FF2B5EF4-FFF2-40B4-BE49-F238E27FC236}">
                <a16:creationId xmlns:a16="http://schemas.microsoft.com/office/drawing/2014/main" id="{86A5A2E5-0867-44EC-8867-18FAAD38E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3084513"/>
            <a:ext cx="4068763" cy="427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kumimoji="1" lang="en-US" altLang="zh-TW">
                <a:latin typeface="Tahoma" pitchFamily="34" charset="0"/>
                <a:ea typeface="新細明體" pitchFamily="18" charset="-120"/>
              </a:rPr>
              <a:t>Interface ID</a:t>
            </a:r>
          </a:p>
        </p:txBody>
      </p:sp>
      <p:sp>
        <p:nvSpPr>
          <p:cNvPr id="164871" name="AutoShape 7">
            <a:extLst>
              <a:ext uri="{FF2B5EF4-FFF2-40B4-BE49-F238E27FC236}">
                <a16:creationId xmlns:a16="http://schemas.microsoft.com/office/drawing/2014/main" id="{75D78C94-9D09-49DE-B6D8-D4D0CEC7744F}"/>
              </a:ext>
            </a:extLst>
          </p:cNvPr>
          <p:cNvSpPr>
            <a:spLocks/>
          </p:cNvSpPr>
          <p:nvPr/>
        </p:nvSpPr>
        <p:spPr bwMode="auto">
          <a:xfrm rot="5378226">
            <a:off x="869951" y="2176462"/>
            <a:ext cx="354012" cy="1490663"/>
          </a:xfrm>
          <a:prstGeom prst="leftBrace">
            <a:avLst>
              <a:gd name="adj1" fmla="val 350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4872" name="AutoShape 8">
            <a:extLst>
              <a:ext uri="{FF2B5EF4-FFF2-40B4-BE49-F238E27FC236}">
                <a16:creationId xmlns:a16="http://schemas.microsoft.com/office/drawing/2014/main" id="{B9234723-64CA-43BF-9D58-972BC1AC7770}"/>
              </a:ext>
            </a:extLst>
          </p:cNvPr>
          <p:cNvSpPr>
            <a:spLocks/>
          </p:cNvSpPr>
          <p:nvPr/>
        </p:nvSpPr>
        <p:spPr bwMode="auto">
          <a:xfrm rot="5378226">
            <a:off x="3075781" y="1491457"/>
            <a:ext cx="344487" cy="2876550"/>
          </a:xfrm>
          <a:prstGeom prst="leftBrace">
            <a:avLst>
              <a:gd name="adj1" fmla="val 695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4873" name="AutoShape 9">
            <a:extLst>
              <a:ext uri="{FF2B5EF4-FFF2-40B4-BE49-F238E27FC236}">
                <a16:creationId xmlns:a16="http://schemas.microsoft.com/office/drawing/2014/main" id="{E196978B-E7E6-4066-B4DC-3D08B1AAB786}"/>
              </a:ext>
            </a:extLst>
          </p:cNvPr>
          <p:cNvSpPr>
            <a:spLocks/>
          </p:cNvSpPr>
          <p:nvPr/>
        </p:nvSpPr>
        <p:spPr bwMode="auto">
          <a:xfrm rot="5378226">
            <a:off x="6547644" y="885031"/>
            <a:ext cx="344488" cy="4079875"/>
          </a:xfrm>
          <a:prstGeom prst="leftBrace">
            <a:avLst>
              <a:gd name="adj1" fmla="val 986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4874" name="Text Box 10">
            <a:extLst>
              <a:ext uri="{FF2B5EF4-FFF2-40B4-BE49-F238E27FC236}">
                <a16:creationId xmlns:a16="http://schemas.microsoft.com/office/drawing/2014/main" id="{66C541AC-0A26-41ED-8285-43A18FC1C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2366963"/>
            <a:ext cx="108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ea typeface="新細明體" panose="02020500000000000000" pitchFamily="18" charset="-120"/>
              </a:rPr>
              <a:t>10 </a:t>
            </a:r>
            <a:r>
              <a:rPr lang="en-US" altLang="zh-TW" sz="2400">
                <a:ea typeface="新細明體" panose="02020500000000000000" pitchFamily="18" charset="-120"/>
              </a:rPr>
              <a:t>bits</a:t>
            </a:r>
          </a:p>
        </p:txBody>
      </p:sp>
      <p:sp>
        <p:nvSpPr>
          <p:cNvPr id="164875" name="Text Box 11">
            <a:extLst>
              <a:ext uri="{FF2B5EF4-FFF2-40B4-BE49-F238E27FC236}">
                <a16:creationId xmlns:a16="http://schemas.microsoft.com/office/drawing/2014/main" id="{8801D0DD-03CF-49C5-8C2D-BE03BB452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2351088"/>
            <a:ext cx="108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ea typeface="新細明體" panose="02020500000000000000" pitchFamily="18" charset="-120"/>
              </a:rPr>
              <a:t>54 </a:t>
            </a:r>
            <a:r>
              <a:rPr lang="en-US" altLang="zh-TW" sz="2400">
                <a:ea typeface="新細明體" panose="02020500000000000000" pitchFamily="18" charset="-120"/>
              </a:rPr>
              <a:t>bits</a:t>
            </a:r>
          </a:p>
        </p:txBody>
      </p:sp>
      <p:sp>
        <p:nvSpPr>
          <p:cNvPr id="164876" name="Text Box 12">
            <a:extLst>
              <a:ext uri="{FF2B5EF4-FFF2-40B4-BE49-F238E27FC236}">
                <a16:creationId xmlns:a16="http://schemas.microsoft.com/office/drawing/2014/main" id="{1B10CE76-D093-4B7D-966E-47072F78F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2292350"/>
            <a:ext cx="108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ea typeface="新細明體" panose="02020500000000000000" pitchFamily="18" charset="-120"/>
              </a:rPr>
              <a:t>64 </a:t>
            </a:r>
            <a:r>
              <a:rPr lang="en-US" altLang="zh-TW" sz="2400">
                <a:ea typeface="新細明體" panose="02020500000000000000" pitchFamily="18" charset="-120"/>
              </a:rPr>
              <a:t>bits</a:t>
            </a:r>
          </a:p>
        </p:txBody>
      </p:sp>
      <p:sp>
        <p:nvSpPr>
          <p:cNvPr id="154637" name="Rectangle 13">
            <a:extLst>
              <a:ext uri="{FF2B5EF4-FFF2-40B4-BE49-F238E27FC236}">
                <a16:creationId xmlns:a16="http://schemas.microsoft.com/office/drawing/2014/main" id="{DC223341-D834-4DFE-B1E6-324C2C1AD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5286375"/>
            <a:ext cx="1492250" cy="427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kumimoji="1" lang="zh-TW" altLang="en-US" sz="1800" b="1">
                <a:solidFill>
                  <a:srgbClr val="669900"/>
                </a:solidFill>
                <a:latin typeface="Tahoma" pitchFamily="34" charset="0"/>
                <a:ea typeface="新細明體" pitchFamily="18" charset="-120"/>
              </a:rPr>
              <a:t>1111111011</a:t>
            </a:r>
          </a:p>
        </p:txBody>
      </p:sp>
      <p:sp>
        <p:nvSpPr>
          <p:cNvPr id="154638" name="Rectangle 14">
            <a:extLst>
              <a:ext uri="{FF2B5EF4-FFF2-40B4-BE49-F238E27FC236}">
                <a16:creationId xmlns:a16="http://schemas.microsoft.com/office/drawing/2014/main" id="{CA4704EF-CE62-4821-AA4C-6256C1466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5287963"/>
            <a:ext cx="1644650" cy="4286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kumimoji="1" lang="zh-TW" altLang="en-US">
                <a:solidFill>
                  <a:srgbClr val="669900"/>
                </a:solidFill>
                <a:latin typeface="Tahoma" pitchFamily="34" charset="0"/>
                <a:ea typeface="新細明體" pitchFamily="18" charset="-120"/>
              </a:rPr>
              <a:t>0</a:t>
            </a:r>
          </a:p>
        </p:txBody>
      </p:sp>
      <p:sp>
        <p:nvSpPr>
          <p:cNvPr id="154639" name="Rectangle 15">
            <a:extLst>
              <a:ext uri="{FF2B5EF4-FFF2-40B4-BE49-F238E27FC236}">
                <a16:creationId xmlns:a16="http://schemas.microsoft.com/office/drawing/2014/main" id="{D4FE8156-898E-430A-9CBA-F4D0CB8DB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5287963"/>
            <a:ext cx="4068763" cy="4286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kumimoji="1" lang="en-US" altLang="zh-TW">
                <a:solidFill>
                  <a:srgbClr val="669900"/>
                </a:solidFill>
                <a:latin typeface="Tahoma" pitchFamily="34" charset="0"/>
                <a:ea typeface="新細明體" pitchFamily="18" charset="-120"/>
              </a:rPr>
              <a:t>Interface ID</a:t>
            </a:r>
          </a:p>
        </p:txBody>
      </p:sp>
      <p:sp>
        <p:nvSpPr>
          <p:cNvPr id="164880" name="AutoShape 16">
            <a:extLst>
              <a:ext uri="{FF2B5EF4-FFF2-40B4-BE49-F238E27FC236}">
                <a16:creationId xmlns:a16="http://schemas.microsoft.com/office/drawing/2014/main" id="{3D12551A-5505-486F-9671-C3FCEF938785}"/>
              </a:ext>
            </a:extLst>
          </p:cNvPr>
          <p:cNvSpPr>
            <a:spLocks/>
          </p:cNvSpPr>
          <p:nvPr/>
        </p:nvSpPr>
        <p:spPr bwMode="auto">
          <a:xfrm rot="5378226">
            <a:off x="869951" y="4379912"/>
            <a:ext cx="354012" cy="1490663"/>
          </a:xfrm>
          <a:prstGeom prst="leftBrace">
            <a:avLst>
              <a:gd name="adj1" fmla="val 350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4881" name="AutoShape 17">
            <a:extLst>
              <a:ext uri="{FF2B5EF4-FFF2-40B4-BE49-F238E27FC236}">
                <a16:creationId xmlns:a16="http://schemas.microsoft.com/office/drawing/2014/main" id="{54549DC6-6ED6-4461-9322-7462403AE60D}"/>
              </a:ext>
            </a:extLst>
          </p:cNvPr>
          <p:cNvSpPr>
            <a:spLocks/>
          </p:cNvSpPr>
          <p:nvPr/>
        </p:nvSpPr>
        <p:spPr bwMode="auto">
          <a:xfrm rot="5378226">
            <a:off x="2442369" y="4331494"/>
            <a:ext cx="344487" cy="1609725"/>
          </a:xfrm>
          <a:prstGeom prst="leftBrace">
            <a:avLst>
              <a:gd name="adj1" fmla="val 3894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4882" name="AutoShape 18">
            <a:extLst>
              <a:ext uri="{FF2B5EF4-FFF2-40B4-BE49-F238E27FC236}">
                <a16:creationId xmlns:a16="http://schemas.microsoft.com/office/drawing/2014/main" id="{8DB41A39-E97D-4D81-9AA5-33A8AFFF9C0F}"/>
              </a:ext>
            </a:extLst>
          </p:cNvPr>
          <p:cNvSpPr>
            <a:spLocks/>
          </p:cNvSpPr>
          <p:nvPr/>
        </p:nvSpPr>
        <p:spPr bwMode="auto">
          <a:xfrm rot="5378226">
            <a:off x="6547644" y="3088481"/>
            <a:ext cx="344488" cy="4079875"/>
          </a:xfrm>
          <a:prstGeom prst="leftBrace">
            <a:avLst>
              <a:gd name="adj1" fmla="val 986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4883" name="Text Box 19">
            <a:extLst>
              <a:ext uri="{FF2B5EF4-FFF2-40B4-BE49-F238E27FC236}">
                <a16:creationId xmlns:a16="http://schemas.microsoft.com/office/drawing/2014/main" id="{2B355756-5BEB-4307-A1D0-2D8B686BF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4570413"/>
            <a:ext cx="108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669900"/>
                </a:solidFill>
                <a:ea typeface="新細明體" panose="02020500000000000000" pitchFamily="18" charset="-120"/>
              </a:rPr>
              <a:t>10 </a:t>
            </a:r>
            <a:r>
              <a:rPr lang="en-US" altLang="zh-TW" sz="2400">
                <a:solidFill>
                  <a:srgbClr val="669900"/>
                </a:solidFill>
                <a:ea typeface="新細明體" panose="02020500000000000000" pitchFamily="18" charset="-120"/>
              </a:rPr>
              <a:t>bits</a:t>
            </a:r>
          </a:p>
        </p:txBody>
      </p:sp>
      <p:sp>
        <p:nvSpPr>
          <p:cNvPr id="164884" name="Text Box 20">
            <a:extLst>
              <a:ext uri="{FF2B5EF4-FFF2-40B4-BE49-F238E27FC236}">
                <a16:creationId xmlns:a16="http://schemas.microsoft.com/office/drawing/2014/main" id="{262BB68C-F557-4F9B-8955-7F3774743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4538663"/>
            <a:ext cx="108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669900"/>
                </a:solidFill>
                <a:ea typeface="新細明體" panose="02020500000000000000" pitchFamily="18" charset="-120"/>
              </a:rPr>
              <a:t>38 </a:t>
            </a:r>
            <a:r>
              <a:rPr lang="en-US" altLang="zh-TW" sz="2400">
                <a:solidFill>
                  <a:srgbClr val="669900"/>
                </a:solidFill>
                <a:ea typeface="新細明體" panose="02020500000000000000" pitchFamily="18" charset="-120"/>
              </a:rPr>
              <a:t>bits</a:t>
            </a:r>
          </a:p>
        </p:txBody>
      </p:sp>
      <p:sp>
        <p:nvSpPr>
          <p:cNvPr id="164885" name="Text Box 21">
            <a:extLst>
              <a:ext uri="{FF2B5EF4-FFF2-40B4-BE49-F238E27FC236}">
                <a16:creationId xmlns:a16="http://schemas.microsoft.com/office/drawing/2014/main" id="{3C9C4FEC-6005-4368-A095-CA0BAC27A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4495800"/>
            <a:ext cx="108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669900"/>
                </a:solidFill>
                <a:ea typeface="新細明體" panose="02020500000000000000" pitchFamily="18" charset="-120"/>
              </a:rPr>
              <a:t>64 </a:t>
            </a:r>
            <a:r>
              <a:rPr lang="en-US" altLang="zh-TW" sz="2400">
                <a:solidFill>
                  <a:srgbClr val="669900"/>
                </a:solidFill>
                <a:ea typeface="新細明體" panose="02020500000000000000" pitchFamily="18" charset="-120"/>
              </a:rPr>
              <a:t>bits</a:t>
            </a:r>
          </a:p>
        </p:txBody>
      </p:sp>
      <p:sp>
        <p:nvSpPr>
          <p:cNvPr id="154646" name="Rectangle 22">
            <a:extLst>
              <a:ext uri="{FF2B5EF4-FFF2-40B4-BE49-F238E27FC236}">
                <a16:creationId xmlns:a16="http://schemas.microsoft.com/office/drawing/2014/main" id="{F57E6891-7193-40D3-9021-96708EB45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5286375"/>
            <a:ext cx="1277937" cy="427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kumimoji="1" lang="en-US" altLang="zh-TW" sz="2000">
                <a:solidFill>
                  <a:srgbClr val="669900"/>
                </a:solidFill>
                <a:latin typeface="Tahoma" pitchFamily="34" charset="0"/>
                <a:ea typeface="新細明體" pitchFamily="18" charset="-120"/>
              </a:rPr>
              <a:t>Subnet ID</a:t>
            </a:r>
          </a:p>
        </p:txBody>
      </p:sp>
      <p:sp>
        <p:nvSpPr>
          <p:cNvPr id="164887" name="AutoShape 23">
            <a:extLst>
              <a:ext uri="{FF2B5EF4-FFF2-40B4-BE49-F238E27FC236}">
                <a16:creationId xmlns:a16="http://schemas.microsoft.com/office/drawing/2014/main" id="{DB1CB085-9AE8-43F2-97E4-0A0C1B2E069B}"/>
              </a:ext>
            </a:extLst>
          </p:cNvPr>
          <p:cNvSpPr>
            <a:spLocks/>
          </p:cNvSpPr>
          <p:nvPr/>
        </p:nvSpPr>
        <p:spPr bwMode="auto">
          <a:xfrm rot="5378226">
            <a:off x="3875088" y="4484687"/>
            <a:ext cx="344488" cy="1274763"/>
          </a:xfrm>
          <a:prstGeom prst="leftBrace">
            <a:avLst>
              <a:gd name="adj1" fmla="val 308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4888" name="Text Box 24">
            <a:extLst>
              <a:ext uri="{FF2B5EF4-FFF2-40B4-BE49-F238E27FC236}">
                <a16:creationId xmlns:a16="http://schemas.microsoft.com/office/drawing/2014/main" id="{294DF298-9EF8-4E19-94D2-0791C51BD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188" y="4508500"/>
            <a:ext cx="108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669900"/>
                </a:solidFill>
                <a:ea typeface="新細明體" panose="02020500000000000000" pitchFamily="18" charset="-120"/>
              </a:rPr>
              <a:t>16 </a:t>
            </a:r>
            <a:r>
              <a:rPr lang="en-US" altLang="zh-TW" sz="2400">
                <a:solidFill>
                  <a:srgbClr val="669900"/>
                </a:solidFill>
                <a:ea typeface="新細明體" panose="02020500000000000000" pitchFamily="18" charset="-120"/>
              </a:rPr>
              <a:t>bits</a:t>
            </a:r>
          </a:p>
        </p:txBody>
      </p:sp>
      <p:sp>
        <p:nvSpPr>
          <p:cNvPr id="164889" name="Text Box 25">
            <a:extLst>
              <a:ext uri="{FF2B5EF4-FFF2-40B4-BE49-F238E27FC236}">
                <a16:creationId xmlns:a16="http://schemas.microsoft.com/office/drawing/2014/main" id="{018847A7-EC06-4F64-BB7E-41B1A3EB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1665288"/>
            <a:ext cx="1987550" cy="457200"/>
          </a:xfrm>
          <a:prstGeom prst="rect">
            <a:avLst/>
          </a:prstGeom>
          <a:gradFill rotWithShape="0">
            <a:gsLst>
              <a:gs pos="0">
                <a:srgbClr val="76933B"/>
              </a:gs>
              <a:gs pos="50000">
                <a:srgbClr val="CCFF66"/>
              </a:gs>
              <a:gs pos="100000">
                <a:srgbClr val="76933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FE80::x:x:x:x</a:t>
            </a:r>
          </a:p>
        </p:txBody>
      </p:sp>
      <p:sp>
        <p:nvSpPr>
          <p:cNvPr id="164890" name="Text Box 26">
            <a:extLst>
              <a:ext uri="{FF2B5EF4-FFF2-40B4-BE49-F238E27FC236}">
                <a16:creationId xmlns:a16="http://schemas.microsoft.com/office/drawing/2014/main" id="{660E313F-F085-4137-A1C4-15DCDCF7E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3981450"/>
            <a:ext cx="2247900" cy="457200"/>
          </a:xfrm>
          <a:prstGeom prst="rect">
            <a:avLst/>
          </a:prstGeom>
          <a:gradFill rotWithShape="0">
            <a:gsLst>
              <a:gs pos="0">
                <a:srgbClr val="76933B"/>
              </a:gs>
              <a:gs pos="50000">
                <a:srgbClr val="CCFF66"/>
              </a:gs>
              <a:gs pos="100000">
                <a:srgbClr val="76933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solidFill>
                  <a:srgbClr val="669900"/>
                </a:solidFill>
                <a:ea typeface="新細明體" panose="02020500000000000000" pitchFamily="18" charset="-120"/>
              </a:rPr>
              <a:t>FEC0::s:x:x:x:x</a:t>
            </a:r>
          </a:p>
        </p:txBody>
      </p:sp>
      <p:sp>
        <p:nvSpPr>
          <p:cNvPr id="164891" name="矩形 26">
            <a:extLst>
              <a:ext uri="{FF2B5EF4-FFF2-40B4-BE49-F238E27FC236}">
                <a16:creationId xmlns:a16="http://schemas.microsoft.com/office/drawing/2014/main" id="{F53F4BCE-1097-4287-84C0-B0EE93590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975" y="141288"/>
            <a:ext cx="344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fe80::98bc:4ce7:aae8:fed5</a:t>
            </a: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ABD9AAF1-F4F4-4D2C-8415-B3FD1801A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Multicast Addresses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BB45E05A-E6EC-4964-A506-B2C7A85FB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1965325"/>
            <a:ext cx="1217612" cy="4143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kumimoji="1" lang="zh-TW" altLang="en-US" sz="1800" b="1" dirty="0">
                <a:latin typeface="Tahoma" pitchFamily="34" charset="0"/>
                <a:ea typeface="新細明體" pitchFamily="18" charset="-120"/>
              </a:rPr>
              <a:t>11111111</a:t>
            </a:r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A1DE8578-923F-4516-8C46-1ACFBBAE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1966913"/>
            <a:ext cx="4967288" cy="4159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kumimoji="1" lang="en-US" altLang="zh-TW">
                <a:latin typeface="Tahoma" pitchFamily="34" charset="0"/>
                <a:ea typeface="新細明體" pitchFamily="18" charset="-120"/>
              </a:rPr>
              <a:t>Group ID</a:t>
            </a:r>
          </a:p>
        </p:txBody>
      </p:sp>
      <p:sp>
        <p:nvSpPr>
          <p:cNvPr id="166917" name="AutoShape 5">
            <a:extLst>
              <a:ext uri="{FF2B5EF4-FFF2-40B4-BE49-F238E27FC236}">
                <a16:creationId xmlns:a16="http://schemas.microsoft.com/office/drawing/2014/main" id="{8979450D-D5B4-494F-BBA4-6B6FAE2FAF8F}"/>
              </a:ext>
            </a:extLst>
          </p:cNvPr>
          <p:cNvSpPr>
            <a:spLocks/>
          </p:cNvSpPr>
          <p:nvPr/>
        </p:nvSpPr>
        <p:spPr bwMode="auto">
          <a:xfrm rot="5378226">
            <a:off x="732632" y="1196181"/>
            <a:ext cx="354012" cy="1216025"/>
          </a:xfrm>
          <a:prstGeom prst="leftBrace">
            <a:avLst>
              <a:gd name="adj1" fmla="val 28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6918" name="AutoShape 6">
            <a:extLst>
              <a:ext uri="{FF2B5EF4-FFF2-40B4-BE49-F238E27FC236}">
                <a16:creationId xmlns:a16="http://schemas.microsoft.com/office/drawing/2014/main" id="{08629597-4E66-483D-A769-24F1F470221D}"/>
              </a:ext>
            </a:extLst>
          </p:cNvPr>
          <p:cNvSpPr>
            <a:spLocks/>
          </p:cNvSpPr>
          <p:nvPr/>
        </p:nvSpPr>
        <p:spPr bwMode="auto">
          <a:xfrm rot="5378226">
            <a:off x="1916907" y="1232694"/>
            <a:ext cx="344487" cy="1108075"/>
          </a:xfrm>
          <a:prstGeom prst="leftBrace">
            <a:avLst>
              <a:gd name="adj1" fmla="val 268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6919" name="AutoShape 7">
            <a:extLst>
              <a:ext uri="{FF2B5EF4-FFF2-40B4-BE49-F238E27FC236}">
                <a16:creationId xmlns:a16="http://schemas.microsoft.com/office/drawing/2014/main" id="{9D894FAB-6819-49C3-A4C8-58888A62404A}"/>
              </a:ext>
            </a:extLst>
          </p:cNvPr>
          <p:cNvSpPr>
            <a:spLocks/>
          </p:cNvSpPr>
          <p:nvPr/>
        </p:nvSpPr>
        <p:spPr bwMode="auto">
          <a:xfrm rot="5378226">
            <a:off x="6097588" y="-681037"/>
            <a:ext cx="344487" cy="4979987"/>
          </a:xfrm>
          <a:prstGeom prst="leftBrace">
            <a:avLst>
              <a:gd name="adj1" fmla="val 12046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6920" name="Text Box 8">
            <a:extLst>
              <a:ext uri="{FF2B5EF4-FFF2-40B4-BE49-F238E27FC236}">
                <a16:creationId xmlns:a16="http://schemas.microsoft.com/office/drawing/2014/main" id="{847C5BA1-1A45-4F69-8BBA-C6AA5BBC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1219200"/>
            <a:ext cx="919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ea typeface="新細明體" panose="02020500000000000000" pitchFamily="18" charset="-120"/>
              </a:rPr>
              <a:t>8 </a:t>
            </a:r>
            <a:r>
              <a:rPr lang="en-US" altLang="zh-TW" sz="2400">
                <a:ea typeface="新細明體" panose="02020500000000000000" pitchFamily="18" charset="-120"/>
              </a:rPr>
              <a:t>bits</a:t>
            </a:r>
          </a:p>
        </p:txBody>
      </p:sp>
      <p:sp>
        <p:nvSpPr>
          <p:cNvPr id="166921" name="Text Box 9">
            <a:extLst>
              <a:ext uri="{FF2B5EF4-FFF2-40B4-BE49-F238E27FC236}">
                <a16:creationId xmlns:a16="http://schemas.microsoft.com/office/drawing/2014/main" id="{316475BD-0A2F-4873-BB7F-0DA097B18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1249363"/>
            <a:ext cx="919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ea typeface="新細明體" panose="02020500000000000000" pitchFamily="18" charset="-120"/>
              </a:rPr>
              <a:t>4 </a:t>
            </a:r>
            <a:r>
              <a:rPr lang="en-US" altLang="zh-TW" sz="2400">
                <a:ea typeface="新細明體" panose="02020500000000000000" pitchFamily="18" charset="-120"/>
              </a:rPr>
              <a:t>bits</a:t>
            </a:r>
          </a:p>
        </p:txBody>
      </p:sp>
      <p:sp>
        <p:nvSpPr>
          <p:cNvPr id="166922" name="Text Box 10">
            <a:extLst>
              <a:ext uri="{FF2B5EF4-FFF2-40B4-BE49-F238E27FC236}">
                <a16:creationId xmlns:a16="http://schemas.microsoft.com/office/drawing/2014/main" id="{3F5F2BCF-F645-45B3-AF17-DFA7FACDA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1235075"/>
            <a:ext cx="125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ea typeface="新細明體" panose="02020500000000000000" pitchFamily="18" charset="-120"/>
              </a:rPr>
              <a:t>112 </a:t>
            </a:r>
            <a:r>
              <a:rPr lang="en-US" altLang="zh-TW" sz="2400">
                <a:ea typeface="新細明體" panose="02020500000000000000" pitchFamily="18" charset="-120"/>
              </a:rPr>
              <a:t>bits</a:t>
            </a:r>
          </a:p>
        </p:txBody>
      </p:sp>
      <p:sp>
        <p:nvSpPr>
          <p:cNvPr id="155659" name="Rectangle 11">
            <a:extLst>
              <a:ext uri="{FF2B5EF4-FFF2-40B4-BE49-F238E27FC236}">
                <a16:creationId xmlns:a16="http://schemas.microsoft.com/office/drawing/2014/main" id="{03169428-F80E-4372-8231-B73E1F012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1968500"/>
            <a:ext cx="1127125" cy="412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kumimoji="1" lang="en-US" altLang="zh-TW">
                <a:latin typeface="Tahoma" pitchFamily="34" charset="0"/>
                <a:ea typeface="新細明體" pitchFamily="18" charset="-120"/>
              </a:rPr>
              <a:t>Flags</a:t>
            </a:r>
          </a:p>
        </p:txBody>
      </p:sp>
      <p:sp>
        <p:nvSpPr>
          <p:cNvPr id="155660" name="Rectangle 12">
            <a:extLst>
              <a:ext uri="{FF2B5EF4-FFF2-40B4-BE49-F238E27FC236}">
                <a16:creationId xmlns:a16="http://schemas.microsoft.com/office/drawing/2014/main" id="{8F7F5D42-6567-45DB-9426-EC6150A05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1968500"/>
            <a:ext cx="1127125" cy="412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kumimoji="1" lang="en-US" altLang="zh-TW">
                <a:latin typeface="Tahoma" pitchFamily="34" charset="0"/>
                <a:ea typeface="新細明體" pitchFamily="18" charset="-120"/>
              </a:rPr>
              <a:t>Scope</a:t>
            </a:r>
          </a:p>
        </p:txBody>
      </p:sp>
      <p:sp>
        <p:nvSpPr>
          <p:cNvPr id="166925" name="AutoShape 13">
            <a:extLst>
              <a:ext uri="{FF2B5EF4-FFF2-40B4-BE49-F238E27FC236}">
                <a16:creationId xmlns:a16="http://schemas.microsoft.com/office/drawing/2014/main" id="{91078D52-0BBD-4D19-888E-A70159023E3A}"/>
              </a:ext>
            </a:extLst>
          </p:cNvPr>
          <p:cNvSpPr>
            <a:spLocks/>
          </p:cNvSpPr>
          <p:nvPr/>
        </p:nvSpPr>
        <p:spPr bwMode="auto">
          <a:xfrm rot="5378226">
            <a:off x="3045619" y="1248569"/>
            <a:ext cx="344487" cy="1108075"/>
          </a:xfrm>
          <a:prstGeom prst="leftBrace">
            <a:avLst>
              <a:gd name="adj1" fmla="val 268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6926" name="Text Box 14">
            <a:extLst>
              <a:ext uri="{FF2B5EF4-FFF2-40B4-BE49-F238E27FC236}">
                <a16:creationId xmlns:a16="http://schemas.microsoft.com/office/drawing/2014/main" id="{41D4B1F8-899B-4292-8E7C-714FB353B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265238"/>
            <a:ext cx="919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ea typeface="新細明體" panose="02020500000000000000" pitchFamily="18" charset="-120"/>
              </a:rPr>
              <a:t>4 </a:t>
            </a:r>
            <a:r>
              <a:rPr lang="en-US" altLang="zh-TW" sz="2400">
                <a:ea typeface="新細明體" panose="02020500000000000000" pitchFamily="18" charset="-120"/>
              </a:rPr>
              <a:t>bits</a:t>
            </a:r>
          </a:p>
        </p:txBody>
      </p:sp>
      <p:sp>
        <p:nvSpPr>
          <p:cNvPr id="166927" name="Text Box 15">
            <a:extLst>
              <a:ext uri="{FF2B5EF4-FFF2-40B4-BE49-F238E27FC236}">
                <a16:creationId xmlns:a16="http://schemas.microsoft.com/office/drawing/2014/main" id="{0841DFA5-D61A-4AB8-AF19-F8D01998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3565525"/>
            <a:ext cx="30591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>
                <a:ea typeface="新細明體" panose="02020500000000000000" pitchFamily="18" charset="-120"/>
              </a:rPr>
              <a:t>0000 : </a:t>
            </a:r>
            <a:r>
              <a:rPr lang="en-US" altLang="zh-TW">
                <a:ea typeface="新細明體" panose="02020500000000000000" pitchFamily="18" charset="-120"/>
              </a:rPr>
              <a:t>well known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>
                <a:ea typeface="新細明體" panose="02020500000000000000" pitchFamily="18" charset="-120"/>
              </a:rPr>
              <a:t>0001 : transient</a:t>
            </a:r>
          </a:p>
        </p:txBody>
      </p:sp>
      <p:sp>
        <p:nvSpPr>
          <p:cNvPr id="166928" name="Rectangle 16">
            <a:extLst>
              <a:ext uri="{FF2B5EF4-FFF2-40B4-BE49-F238E27FC236}">
                <a16:creationId xmlns:a16="http://schemas.microsoft.com/office/drawing/2014/main" id="{BB182A40-C50A-4399-A516-0AD0D3CF0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2609850"/>
            <a:ext cx="3022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 reserved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 Interface-Local scope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 Link-Local scope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 reserved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4 Admin-Local scope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5 Site-Local scope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6 (unassigned)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7 (unassigned)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8 Organization-Local scope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9 (unassigned)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(unassigned)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 (unassigned)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 (unassigned)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 (unassigned)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 Global scope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sz="18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 reserved</a:t>
            </a:r>
            <a:endParaRPr kumimoji="0" lang="en-US" altLang="zh-TW" sz="180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6929" name="Text Box 17">
            <a:extLst>
              <a:ext uri="{FF2B5EF4-FFF2-40B4-BE49-F238E27FC236}">
                <a16:creationId xmlns:a16="http://schemas.microsoft.com/office/drawing/2014/main" id="{34354912-0D7B-456A-880B-36D4E88CC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3140075"/>
            <a:ext cx="100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Flags: </a:t>
            </a:r>
          </a:p>
        </p:txBody>
      </p:sp>
      <p:sp>
        <p:nvSpPr>
          <p:cNvPr id="166930" name="Text Box 18">
            <a:extLst>
              <a:ext uri="{FF2B5EF4-FFF2-40B4-BE49-F238E27FC236}">
                <a16:creationId xmlns:a16="http://schemas.microsoft.com/office/drawing/2014/main" id="{662A4B24-67A2-4921-B3D8-A569AF8D2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725" y="3073400"/>
            <a:ext cx="1009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Scope:</a:t>
            </a:r>
          </a:p>
        </p:txBody>
      </p:sp>
      <p:sp>
        <p:nvSpPr>
          <p:cNvPr id="166931" name="Text Box 19">
            <a:extLst>
              <a:ext uri="{FF2B5EF4-FFF2-40B4-BE49-F238E27FC236}">
                <a16:creationId xmlns:a16="http://schemas.microsoft.com/office/drawing/2014/main" id="{F9A8B328-682A-414D-9B2C-54ECD7DDF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463" y="2686050"/>
            <a:ext cx="1279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(loopback)</a:t>
            </a:r>
          </a:p>
        </p:txBody>
      </p:sp>
      <p:sp>
        <p:nvSpPr>
          <p:cNvPr id="166932" name="Text Box 20">
            <a:extLst>
              <a:ext uri="{FF2B5EF4-FFF2-40B4-BE49-F238E27FC236}">
                <a16:creationId xmlns:a16="http://schemas.microsoft.com/office/drawing/2014/main" id="{2C12DBC4-5163-4AC4-A5F9-2E91FC9D9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213" y="4429125"/>
            <a:ext cx="1704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(multiple sites)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3" descr="IPv6 Extension Hdrs">
            <a:extLst>
              <a:ext uri="{FF2B5EF4-FFF2-40B4-BE49-F238E27FC236}">
                <a16:creationId xmlns:a16="http://schemas.microsoft.com/office/drawing/2014/main" id="{11BC533F-2EAA-4574-B032-DBCBE055B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1"/>
          <a:stretch>
            <a:fillRect/>
          </a:stretch>
        </p:blipFill>
        <p:spPr bwMode="auto">
          <a:xfrm>
            <a:off x="455613" y="1266825"/>
            <a:ext cx="826928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Rectangle 2">
            <a:extLst>
              <a:ext uri="{FF2B5EF4-FFF2-40B4-BE49-F238E27FC236}">
                <a16:creationId xmlns:a16="http://schemas.microsoft.com/office/drawing/2014/main" id="{AEF53795-19CF-45EF-B862-29CE6EFC1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IPv6 Extension Headers</a:t>
            </a:r>
          </a:p>
        </p:txBody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D889A6DC-4E4E-42B5-8D5C-1608AF04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6407150"/>
            <a:ext cx="5132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 b="1">
                <a:latin typeface="Times New Roman" panose="02020603050405020304" pitchFamily="18" charset="0"/>
                <a:ea typeface="新細明體" panose="02020500000000000000" pitchFamily="18" charset="-120"/>
              </a:rPr>
              <a:t>http://www.iana.org/assignments/ipv6-parameters</a:t>
            </a:r>
            <a:endParaRPr kumimoji="0" lang="zh-TW" altLang="en-US" sz="1800" b="1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A76BB92-193C-42B5-B003-EDD0F529C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Hop-by-Hop Options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5141DF82-B2CE-46E9-A321-48E736EDF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Next header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Header extension length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Options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Pad1</a:t>
            </a:r>
          </a:p>
          <a:p>
            <a:pPr lvl="2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Insert one byte of padding into Options area of header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PadN</a:t>
            </a:r>
          </a:p>
          <a:p>
            <a:pPr lvl="2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Insert </a:t>
            </a:r>
            <a:r>
              <a:rPr lang="en-GB" altLang="zh-TW" sz="1800" i="1">
                <a:ea typeface="新細明體" panose="02020500000000000000" pitchFamily="18" charset="-120"/>
              </a:rPr>
              <a:t>N</a:t>
            </a:r>
            <a:r>
              <a:rPr lang="en-GB" altLang="zh-TW" sz="1800">
                <a:ea typeface="新細明體" panose="02020500000000000000" pitchFamily="18" charset="-120"/>
              </a:rPr>
              <a:t> (</a:t>
            </a:r>
            <a:r>
              <a:rPr lang="en-GB" altLang="zh-TW" sz="1800">
                <a:ea typeface="新細明體" panose="02020500000000000000" pitchFamily="18" charset="-120"/>
                <a:sym typeface="Symbol" panose="05050102010706020507" pitchFamily="18" charset="2"/>
              </a:rPr>
              <a:t>2) </a:t>
            </a:r>
            <a:r>
              <a:rPr lang="en-GB" altLang="zh-TW" sz="1800">
                <a:ea typeface="新細明體" panose="02020500000000000000" pitchFamily="18" charset="-120"/>
              </a:rPr>
              <a:t>bytes of padding into Options area of header</a:t>
            </a:r>
          </a:p>
          <a:p>
            <a:pPr lvl="2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Ensure header is multiple of 8 bytes</a:t>
            </a:r>
            <a:endParaRPr lang="en-US" altLang="zh-TW" sz="18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Jumbo payload</a:t>
            </a:r>
          </a:p>
          <a:p>
            <a:pPr lvl="2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Over 2</a:t>
            </a:r>
            <a:r>
              <a:rPr lang="en-US" altLang="zh-TW" sz="1800" baseline="30000">
                <a:ea typeface="新細明體" panose="02020500000000000000" pitchFamily="18" charset="-120"/>
              </a:rPr>
              <a:t>16</a:t>
            </a:r>
            <a:r>
              <a:rPr lang="en-US" altLang="zh-TW" sz="1800">
                <a:ea typeface="新細明體" panose="02020500000000000000" pitchFamily="18" charset="-120"/>
              </a:rPr>
              <a:t> = 65,535 octets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Router alert</a:t>
            </a:r>
          </a:p>
          <a:p>
            <a:pPr lvl="2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Tells router that contents of packet is of interest to router</a:t>
            </a:r>
          </a:p>
          <a:p>
            <a:pPr lvl="2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Provides support for RSPV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BD96377B-07CE-4C11-9999-275D2E1B2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Fragmentation Header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A8771C27-63A0-4DBE-AF49-7263AA4E1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913" y="1390650"/>
            <a:ext cx="8178800" cy="46863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Fragmentation only allowed at source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No fragmentation at intermediate routers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Node must perform path discovery to find smallest MTU of intermediate networks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Source fragments to match MTU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Otherwise limit to 1280 octets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73060" name="Rectangle 2">
            <a:extLst>
              <a:ext uri="{FF2B5EF4-FFF2-40B4-BE49-F238E27FC236}">
                <a16:creationId xmlns:a16="http://schemas.microsoft.com/office/drawing/2014/main" id="{0D3D2895-9F9B-4AAA-BBD1-C132421F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6040438"/>
            <a:ext cx="628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RFC 1981: Path MTU Discovery for IP version 6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A47DE9AA-48E3-4CE8-8468-9E834B727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Fragmentation Header Fields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63A09CB1-B1D2-4D48-9B90-F5F498C1F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Next Header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Reserved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Fragmentation offset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Reserved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More flag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Identification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DF18D77A-6975-4646-8EB0-1C1912F03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Routing Header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B6552AA3-ED7E-40CB-B77E-3FE8C04DD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913" y="1431925"/>
            <a:ext cx="8178800" cy="46863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List of one or more intermediate nodes to be visited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Next Header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Header extension length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Routing type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Segments left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i.e. number of nodes still to be visited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B79EB421-DD11-4F54-B51B-06F6F54C5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Destination Options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5FCDF1FA-4795-4D56-890F-1AA32DC93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Same format as Hop-by-Hop options header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llingsCNwIT">
  <a:themeElements>
    <a:clrScheme name="StallingsCNw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StallingsCNw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llingsCNw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CNw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CNw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Settings\pullina\Application Data\Microsoft\Templates\StallingsCNwIT.pot</Template>
  <TotalTime>1917</TotalTime>
  <Words>4855</Words>
  <Application>Microsoft Office PowerPoint</Application>
  <PresentationFormat>如螢幕大小 (4:3)</PresentationFormat>
  <Paragraphs>1129</Paragraphs>
  <Slides>99</Slides>
  <Notes>73</Notes>
  <HiddenSlides>0</HiddenSlides>
  <MMClips>0</MMClips>
  <ScaleCrop>false</ScaleCrop>
  <HeadingPairs>
    <vt:vector size="8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99</vt:i4>
      </vt:variant>
    </vt:vector>
  </HeadingPairs>
  <TitlesOfParts>
    <vt:vector size="118" baseType="lpstr">
      <vt:lpstr>Times New Roman</vt:lpstr>
      <vt:lpstr>Arial</vt:lpstr>
      <vt:lpstr>Arial Black</vt:lpstr>
      <vt:lpstr>Tahoma</vt:lpstr>
      <vt:lpstr>新細明體</vt:lpstr>
      <vt:lpstr>Bookman Old Style</vt:lpstr>
      <vt:lpstr>Wingdings</vt:lpstr>
      <vt:lpstr>Goudy Old Style</vt:lpstr>
      <vt:lpstr>Arial Unicode MS</vt:lpstr>
      <vt:lpstr>Courier New</vt:lpstr>
      <vt:lpstr>Symbol</vt:lpstr>
      <vt:lpstr>標楷體</vt:lpstr>
      <vt:lpstr>Wingdings 2</vt:lpstr>
      <vt:lpstr>Book Antiqua</vt:lpstr>
      <vt:lpstr>Constantia</vt:lpstr>
      <vt:lpstr>urw</vt:lpstr>
      <vt:lpstr>StallingsCNwIT</vt:lpstr>
      <vt:lpstr>點陣圖影像</vt:lpstr>
      <vt:lpstr>Microsoft Excel 圖表</vt:lpstr>
      <vt:lpstr>Internet Protocols </vt:lpstr>
      <vt:lpstr>What is Internet Protocol (IP)?</vt:lpstr>
      <vt:lpstr> Internet Protocol Operation</vt:lpstr>
      <vt:lpstr>Connectionless Internetworking</vt:lpstr>
      <vt:lpstr>Design Issues</vt:lpstr>
      <vt:lpstr>Routing</vt:lpstr>
      <vt:lpstr>PowerPoint 簡報</vt:lpstr>
      <vt:lpstr>PowerPoint 簡報</vt:lpstr>
      <vt:lpstr>PowerPoint 簡報</vt:lpstr>
      <vt:lpstr>PowerPoint 簡報</vt:lpstr>
      <vt:lpstr>Datagram Lifetime</vt:lpstr>
      <vt:lpstr>PowerPoint 簡報</vt:lpstr>
      <vt:lpstr>PowerPoint 簡報</vt:lpstr>
      <vt:lpstr>Fragmentation and  Re-assembly</vt:lpstr>
      <vt:lpstr>IP Fragmentation</vt:lpstr>
      <vt:lpstr>Fragmentation Example</vt:lpstr>
      <vt:lpstr>PowerPoint 簡報</vt:lpstr>
      <vt:lpstr>PowerPoint 簡報</vt:lpstr>
      <vt:lpstr>PowerPoint 簡報</vt:lpstr>
      <vt:lpstr>PowerPoint 簡報</vt:lpstr>
      <vt:lpstr>PowerPoint 簡報</vt:lpstr>
      <vt:lpstr>Addressing</vt:lpstr>
      <vt:lpstr> TCP/IP Concepts</vt:lpstr>
      <vt:lpstr>Addressing Level</vt:lpstr>
      <vt:lpstr>Addressing Scope</vt:lpstr>
      <vt:lpstr>IPv4/v6 Addressing Modes</vt:lpstr>
      <vt:lpstr>PowerPoint 簡報</vt:lpstr>
      <vt:lpstr>PowerPoint 簡報</vt:lpstr>
      <vt:lpstr>Internet Protocol (IP) Version 4</vt:lpstr>
      <vt:lpstr>IP Services</vt:lpstr>
      <vt:lpstr>Parameters (1)</vt:lpstr>
      <vt:lpstr>Parameters (2)</vt:lpstr>
      <vt:lpstr>Options</vt:lpstr>
      <vt:lpstr>PowerPoint 簡報</vt:lpstr>
      <vt:lpstr> IPv4 Header</vt:lpstr>
      <vt:lpstr>Header Fields (1)</vt:lpstr>
      <vt:lpstr>PowerPoint 簡報</vt:lpstr>
      <vt:lpstr>Header Fields (2)</vt:lpstr>
      <vt:lpstr>Protocol</vt:lpstr>
      <vt:lpstr>Header Fields (3)</vt:lpstr>
      <vt:lpstr>Traceroute</vt:lpstr>
      <vt:lpstr>tracert</vt:lpstr>
      <vt:lpstr>PowerPoint 簡報</vt:lpstr>
      <vt:lpstr>PowerPoint 簡報</vt:lpstr>
      <vt:lpstr>Data Field</vt:lpstr>
      <vt:lpstr> IPv4 Address Formats</vt:lpstr>
      <vt:lpstr>IP Addresses - Class A</vt:lpstr>
      <vt:lpstr>IP Addresses - Class B</vt:lpstr>
      <vt:lpstr>IP Addresses - Class C</vt:lpstr>
      <vt:lpstr>Private IP Addresses</vt:lpstr>
      <vt:lpstr>Subnets and Subnet Masks</vt:lpstr>
      <vt:lpstr>PowerPoint 簡報</vt:lpstr>
      <vt:lpstr>Special IP Addresses</vt:lpstr>
      <vt:lpstr>Question</vt:lpstr>
      <vt:lpstr>PowerPoint 簡報</vt:lpstr>
      <vt:lpstr>Routing Table</vt:lpstr>
      <vt:lpstr>PowerPoint 簡報</vt:lpstr>
      <vt:lpstr>Routing Table</vt:lpstr>
      <vt:lpstr>Routing Table</vt:lpstr>
      <vt:lpstr>Routing Table</vt:lpstr>
      <vt:lpstr>Routing Table</vt:lpstr>
      <vt:lpstr>Routing Table</vt:lpstr>
      <vt:lpstr>Routing</vt:lpstr>
      <vt:lpstr>only one row matches</vt:lpstr>
      <vt:lpstr>Default Route</vt:lpstr>
      <vt:lpstr>Multiple Matches - 1</vt:lpstr>
      <vt:lpstr>Multiple Matches - 2</vt:lpstr>
      <vt:lpstr>IPv6 - Version Number</vt:lpstr>
      <vt:lpstr>Why Change IP?</vt:lpstr>
      <vt:lpstr>IPv6 RFCs</vt:lpstr>
      <vt:lpstr>IPv6 Enhancements (1)</vt:lpstr>
      <vt:lpstr>IPv6 Enhancements (2)</vt:lpstr>
      <vt:lpstr>IPv6 Structure</vt:lpstr>
      <vt:lpstr> IPv6 Extension Headers</vt:lpstr>
      <vt:lpstr>IPv6 Packet with Extension Headers</vt:lpstr>
      <vt:lpstr> IPv6 Header</vt:lpstr>
      <vt:lpstr>IPv6 Header Fields (1)</vt:lpstr>
      <vt:lpstr>IPv6 Header Fields (2)</vt:lpstr>
      <vt:lpstr>Flow Label</vt:lpstr>
      <vt:lpstr>Flow Label Rules</vt:lpstr>
      <vt:lpstr>IPv6 Addresses</vt:lpstr>
      <vt:lpstr>Types of address</vt:lpstr>
      <vt:lpstr>Text Representation of  IPv6 Addresses</vt:lpstr>
      <vt:lpstr>IPv6 Address Representation (2)</vt:lpstr>
      <vt:lpstr>IPv6 Address Representation (3)</vt:lpstr>
      <vt:lpstr>Address Type Identification</vt:lpstr>
      <vt:lpstr>Unicast Addresses</vt:lpstr>
      <vt:lpstr>IPv6 Global Unicast Address Assignments</vt:lpstr>
      <vt:lpstr>PowerPoint 簡報</vt:lpstr>
      <vt:lpstr>IPv6 Unicast Addresses</vt:lpstr>
      <vt:lpstr>Global Unicast Addresses</vt:lpstr>
      <vt:lpstr>Local-Use IPv6 Unicast Addresses</vt:lpstr>
      <vt:lpstr>Multicast Addresses</vt:lpstr>
      <vt:lpstr> IPv6 Extension Headers</vt:lpstr>
      <vt:lpstr>Hop-by-Hop Options</vt:lpstr>
      <vt:lpstr>Fragmentation Header</vt:lpstr>
      <vt:lpstr>Fragmentation Header Fields</vt:lpstr>
      <vt:lpstr>Routing Header</vt:lpstr>
      <vt:lpstr>Destination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Internet Protocols</dc:title>
  <dc:creator>Adrian J Pullin</dc:creator>
  <cp:lastModifiedBy>Yen-Cheng Chen</cp:lastModifiedBy>
  <cp:revision>198</cp:revision>
  <dcterms:created xsi:type="dcterms:W3CDTF">1999-10-29T09:42:53Z</dcterms:created>
  <dcterms:modified xsi:type="dcterms:W3CDTF">2024-10-01T02:35:28Z</dcterms:modified>
</cp:coreProperties>
</file>