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0BE4-8839-485A-8C98-7C58A59B397B}" type="datetimeFigureOut">
              <a:rPr lang="zh-TW" altLang="en-US" smtClean="0"/>
              <a:t>2021/12/16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4300-3471-49C6-B1BD-7F328E3A44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973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0BE4-8839-485A-8C98-7C58A59B397B}" type="datetimeFigureOut">
              <a:rPr lang="zh-TW" altLang="en-US" smtClean="0"/>
              <a:t>2021/12/16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4300-3471-49C6-B1BD-7F328E3A44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8590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0BE4-8839-485A-8C98-7C58A59B397B}" type="datetimeFigureOut">
              <a:rPr lang="zh-TW" altLang="en-US" smtClean="0"/>
              <a:t>2021/12/16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4300-3471-49C6-B1BD-7F328E3A443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6493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0BE4-8839-485A-8C98-7C58A59B397B}" type="datetimeFigureOut">
              <a:rPr lang="zh-TW" altLang="en-US" smtClean="0"/>
              <a:t>2021/12/16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4300-3471-49C6-B1BD-7F328E3A44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238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0BE4-8839-485A-8C98-7C58A59B397B}" type="datetimeFigureOut">
              <a:rPr lang="zh-TW" altLang="en-US" smtClean="0"/>
              <a:t>2021/12/16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4300-3471-49C6-B1BD-7F328E3A443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7485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0BE4-8839-485A-8C98-7C58A59B397B}" type="datetimeFigureOut">
              <a:rPr lang="zh-TW" altLang="en-US" smtClean="0"/>
              <a:t>2021/12/16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4300-3471-49C6-B1BD-7F328E3A44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4495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0BE4-8839-485A-8C98-7C58A59B397B}" type="datetimeFigureOut">
              <a:rPr lang="zh-TW" altLang="en-US" smtClean="0"/>
              <a:t>2021/12/16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4300-3471-49C6-B1BD-7F328E3A44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6859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0BE4-8839-485A-8C98-7C58A59B397B}" type="datetimeFigureOut">
              <a:rPr lang="zh-TW" altLang="en-US" smtClean="0"/>
              <a:t>2021/12/16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4300-3471-49C6-B1BD-7F328E3A44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1316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90423"/>
            <a:ext cx="8596668" cy="87414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435147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0BE4-8839-485A-8C98-7C58A59B397B}" type="datetimeFigureOut">
              <a:rPr lang="zh-TW" altLang="en-US" smtClean="0"/>
              <a:t>2021/12/16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4300-3471-49C6-B1BD-7F328E3A44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602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0BE4-8839-485A-8C98-7C58A59B397B}" type="datetimeFigureOut">
              <a:rPr lang="zh-TW" altLang="en-US" smtClean="0"/>
              <a:t>2021/12/16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4300-3471-49C6-B1BD-7F328E3A44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2358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0BE4-8839-485A-8C98-7C58A59B397B}" type="datetimeFigureOut">
              <a:rPr lang="zh-TW" altLang="en-US" smtClean="0"/>
              <a:t>2021/12/16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4300-3471-49C6-B1BD-7F328E3A44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9145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0BE4-8839-485A-8C98-7C58A59B397B}" type="datetimeFigureOut">
              <a:rPr lang="zh-TW" altLang="en-US" smtClean="0"/>
              <a:t>2021/12/16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4300-3471-49C6-B1BD-7F328E3A44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2999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90363"/>
            <a:ext cx="8596668" cy="68436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0BE4-8839-485A-8C98-7C58A59B397B}" type="datetimeFigureOut">
              <a:rPr lang="zh-TW" altLang="en-US" smtClean="0"/>
              <a:t>2021/12/16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4300-3471-49C6-B1BD-7F328E3A44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180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0BE4-8839-485A-8C98-7C58A59B397B}" type="datetimeFigureOut">
              <a:rPr lang="zh-TW" altLang="en-US" smtClean="0"/>
              <a:t>2021/12/16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4300-3471-49C6-B1BD-7F328E3A44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517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0BE4-8839-485A-8C98-7C58A59B397B}" type="datetimeFigureOut">
              <a:rPr lang="zh-TW" altLang="en-US" smtClean="0"/>
              <a:t>2021/12/16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4300-3471-49C6-B1BD-7F328E3A44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501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0BE4-8839-485A-8C98-7C58A59B397B}" type="datetimeFigureOut">
              <a:rPr lang="zh-TW" altLang="en-US" smtClean="0"/>
              <a:t>2021/12/16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4300-3471-49C6-B1BD-7F328E3A44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0262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40BE4-8839-485A-8C98-7C58A59B397B}" type="datetimeFigureOut">
              <a:rPr lang="zh-TW" altLang="en-US" smtClean="0"/>
              <a:t>2021/12/16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5544300-3471-49C6-B1BD-7F328E3A44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841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zh-tw/powershell/scripting/install/installing-powershell?view=powershell-7.2" TargetMode="External"/><Relationship Id="rId2" Type="http://schemas.openxmlformats.org/officeDocument/2006/relationships/hyperlink" Target="https://docs.microsoft.com/zh-tw/powershel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microsoft.com/zh-tw/powershell/scripting/install/installing-powershell-on-windows?view=powershell-7.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8E0C8BD-0CCB-4065-8D59-2A14804CB1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SNMP</a:t>
            </a:r>
            <a:r>
              <a:rPr lang="zh-TW" altLang="en-US" dirty="0"/>
              <a:t> </a:t>
            </a:r>
            <a:r>
              <a:rPr lang="en-US" altLang="zh-TW" dirty="0"/>
              <a:t>Labs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5B62C94-E669-4582-AA52-D9ABD13BF9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4312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D589C8-5284-4DD5-83D7-CE25E5872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Install SNMP on Windows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EFC3AA9-4515-42F0-92BB-3C3FDD5BA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altLang="zh-TW" sz="2400" dirty="0"/>
              <a:t>Install and Configure SNMP Agent on Windows </a:t>
            </a:r>
          </a:p>
          <a:p>
            <a:pPr marL="801688" lvl="1" indent="-344488">
              <a:lnSpc>
                <a:spcPct val="200000"/>
              </a:lnSpc>
              <a:buClrTx/>
              <a:buSzPct val="100000"/>
              <a:buFont typeface="+mj-lt"/>
              <a:buAutoNum type="arabicPeriod"/>
            </a:pPr>
            <a:r>
              <a:rPr lang="en-US" altLang="zh-TW" sz="2200" dirty="0"/>
              <a:t>Install PowerShell on Windows</a:t>
            </a:r>
          </a:p>
          <a:p>
            <a:pPr marL="801688" lvl="1" indent="-344488">
              <a:lnSpc>
                <a:spcPct val="200000"/>
              </a:lnSpc>
              <a:buClrTx/>
              <a:buSzPct val="100000"/>
              <a:buFont typeface="+mj-lt"/>
              <a:buAutoNum type="arabicPeriod"/>
            </a:pPr>
            <a:r>
              <a:rPr lang="en-US" altLang="zh-TW" sz="2200" dirty="0"/>
              <a:t>Install SNMP via PowerShell</a:t>
            </a:r>
          </a:p>
          <a:p>
            <a:pPr marL="801688" lvl="1" indent="-344488">
              <a:lnSpc>
                <a:spcPct val="200000"/>
              </a:lnSpc>
              <a:buClrTx/>
              <a:buSzPct val="100000"/>
              <a:buFont typeface="+mj-lt"/>
              <a:buAutoNum type="arabicPeriod"/>
            </a:pPr>
            <a:r>
              <a:rPr lang="en-US" altLang="zh-TW" sz="2200" dirty="0"/>
              <a:t>Configure SNMP Service</a:t>
            </a:r>
          </a:p>
        </p:txBody>
      </p:sp>
    </p:spTree>
    <p:extLst>
      <p:ext uri="{BB962C8B-B14F-4D97-AF65-F5344CB8AC3E}">
        <p14:creationId xmlns:p14="http://schemas.microsoft.com/office/powerpoint/2010/main" val="3224976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7C6583-A628-4961-8741-56A1DAA2D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1. Install PowerShell on Windows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D33B70-6BEA-4E13-B8A7-AC3DCF879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88613"/>
            <a:ext cx="8854855" cy="2626187"/>
          </a:xfrm>
        </p:spPr>
        <p:txBody>
          <a:bodyPr/>
          <a:lstStyle/>
          <a:p>
            <a:r>
              <a:rPr lang="en-US" altLang="zh-TW" dirty="0"/>
              <a:t>PowerShell</a:t>
            </a:r>
          </a:p>
          <a:p>
            <a:pPr lvl="1"/>
            <a:r>
              <a:rPr lang="en-US" altLang="zh-TW" dirty="0">
                <a:hlinkClick r:id="rId2"/>
              </a:rPr>
              <a:t>https://docs.microsoft.com/zh-tw/powershell/</a:t>
            </a:r>
            <a:endParaRPr lang="en-US" altLang="zh-TW" dirty="0"/>
          </a:p>
          <a:p>
            <a:pPr lvl="1"/>
            <a:r>
              <a:rPr lang="en-US" altLang="zh-TW" dirty="0">
                <a:hlinkClick r:id="rId3"/>
              </a:rPr>
              <a:t>https://docs.microsoft.com/zh-tw/powershell/scripting/install/installing-powershell?view=powershell-7.2</a:t>
            </a:r>
            <a:endParaRPr lang="en-US" altLang="zh-TW" dirty="0"/>
          </a:p>
          <a:p>
            <a:r>
              <a:rPr lang="en-US" altLang="zh-TW" dirty="0"/>
              <a:t>Install PowerShell on Windows</a:t>
            </a:r>
            <a:endParaRPr lang="en-US" altLang="zh-TW" dirty="0">
              <a:hlinkClick r:id="rId4"/>
            </a:endParaRPr>
          </a:p>
          <a:p>
            <a:pPr lvl="1"/>
            <a:r>
              <a:rPr lang="en-US" altLang="zh-TW" dirty="0">
                <a:hlinkClick r:id="rId4"/>
              </a:rPr>
              <a:t>https://docs.microsoft.com/zh-tw/powershell/scripting/install/installing-powershell-on-windows?view=powershell-7.2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71366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DF7F49-B908-4AEA-9671-2BA6651A5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2. Install SNMP via PowerShell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C6AF39D-AA0F-4257-B7B5-912298A7A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9622606" cy="4351470"/>
          </a:xfrm>
        </p:spPr>
        <p:txBody>
          <a:bodyPr>
            <a:normAutofit/>
          </a:bodyPr>
          <a:lstStyle/>
          <a:p>
            <a:r>
              <a:rPr lang="zh-TW" altLang="en-US" sz="2000" dirty="0"/>
              <a:t>以系統管理員身分執行</a:t>
            </a:r>
            <a:r>
              <a:rPr lang="en-US" altLang="zh-TW" sz="2000" dirty="0"/>
              <a:t>PowerShell</a:t>
            </a:r>
          </a:p>
          <a:p>
            <a:r>
              <a:rPr lang="zh-TW" altLang="en-US" sz="2000" dirty="0"/>
              <a:t>檢查是否已安裝</a:t>
            </a:r>
            <a:r>
              <a:rPr lang="en-US" altLang="zh-TW" sz="2000" dirty="0"/>
              <a:t>SNMP</a:t>
            </a:r>
            <a:r>
              <a:rPr lang="zh-TW" altLang="en-US" sz="2000" dirty="0"/>
              <a:t>服務</a:t>
            </a:r>
            <a:endParaRPr lang="en-US" altLang="zh-TW" sz="2000" dirty="0"/>
          </a:p>
          <a:p>
            <a:pPr lvl="1"/>
            <a:r>
              <a:rPr lang="en-US" altLang="zh-TW" sz="2000" dirty="0">
                <a:latin typeface="Arial Rounded MT Bold" panose="020F0704030504030204" pitchFamily="34" charset="0"/>
              </a:rPr>
              <a:t>Get-Service -Name </a:t>
            </a:r>
            <a:r>
              <a:rPr lang="en-US" altLang="zh-TW" sz="2000" dirty="0" err="1">
                <a:latin typeface="Arial Rounded MT Bold" panose="020F0704030504030204" pitchFamily="34" charset="0"/>
              </a:rPr>
              <a:t>snmp</a:t>
            </a:r>
            <a:r>
              <a:rPr lang="en-US" altLang="zh-TW" sz="2000" dirty="0">
                <a:latin typeface="Arial Rounded MT Bold" panose="020F0704030504030204" pitchFamily="34" charset="0"/>
              </a:rPr>
              <a:t>*</a:t>
            </a:r>
          </a:p>
          <a:p>
            <a:r>
              <a:rPr lang="zh-TW" altLang="en-US" sz="2200" dirty="0"/>
              <a:t>安裝</a:t>
            </a:r>
            <a:r>
              <a:rPr lang="en-US" altLang="zh-TW" sz="2200" dirty="0"/>
              <a:t>SNMP</a:t>
            </a:r>
            <a:r>
              <a:rPr lang="zh-TW" altLang="en-US" sz="2200" dirty="0"/>
              <a:t>服務</a:t>
            </a:r>
            <a:endParaRPr lang="en-US" altLang="zh-TW" sz="2200" dirty="0"/>
          </a:p>
          <a:p>
            <a:pPr lvl="1"/>
            <a:r>
              <a:rPr lang="en-US" altLang="zh-TW" sz="2000" dirty="0">
                <a:latin typeface="Arial Rounded MT Bold" panose="020F0704030504030204" pitchFamily="34" charset="0"/>
              </a:rPr>
              <a:t>Add-</a:t>
            </a:r>
            <a:r>
              <a:rPr lang="en-US" altLang="zh-TW" sz="2000" dirty="0" err="1">
                <a:latin typeface="Arial Rounded MT Bold" panose="020F0704030504030204" pitchFamily="34" charset="0"/>
              </a:rPr>
              <a:t>WindowsCapability</a:t>
            </a:r>
            <a:r>
              <a:rPr lang="en-US" altLang="zh-TW" sz="2000" dirty="0">
                <a:latin typeface="Arial Rounded MT Bold" panose="020F0704030504030204" pitchFamily="34" charset="0"/>
              </a:rPr>
              <a:t> -Online -Name "</a:t>
            </a:r>
            <a:r>
              <a:rPr lang="en-US" altLang="zh-TW" sz="2000" dirty="0" err="1">
                <a:latin typeface="Arial Rounded MT Bold" panose="020F0704030504030204" pitchFamily="34" charset="0"/>
              </a:rPr>
              <a:t>SNMP.Client</a:t>
            </a:r>
            <a:r>
              <a:rPr lang="en-US" altLang="zh-TW" sz="2000" dirty="0">
                <a:latin typeface="Arial Rounded MT Bold" panose="020F0704030504030204" pitchFamily="34" charset="0"/>
              </a:rPr>
              <a:t>~~~~0.0.1.0"</a:t>
            </a:r>
          </a:p>
          <a:p>
            <a:r>
              <a:rPr lang="zh-TW" altLang="en-US" sz="2000" dirty="0"/>
              <a:t>再次檢查是否已安裝</a:t>
            </a:r>
            <a:r>
              <a:rPr lang="en-US" altLang="zh-TW" sz="2000" dirty="0"/>
              <a:t>SNMP</a:t>
            </a:r>
            <a:r>
              <a:rPr lang="zh-TW" altLang="en-US" sz="2000" dirty="0"/>
              <a:t>服務</a:t>
            </a:r>
            <a:endParaRPr lang="en-US" altLang="zh-TW" sz="2000" dirty="0"/>
          </a:p>
          <a:p>
            <a:pPr lvl="1"/>
            <a:r>
              <a:rPr lang="en-US" altLang="zh-TW" sz="2000" dirty="0">
                <a:latin typeface="Arial Rounded MT Bold" panose="020F0704030504030204" pitchFamily="34" charset="0"/>
              </a:rPr>
              <a:t>Get-Service -Name </a:t>
            </a:r>
            <a:r>
              <a:rPr lang="en-US" altLang="zh-TW" sz="2000" dirty="0" err="1">
                <a:latin typeface="Arial Rounded MT Bold" panose="020F0704030504030204" pitchFamily="34" charset="0"/>
              </a:rPr>
              <a:t>snmp</a:t>
            </a:r>
            <a:r>
              <a:rPr lang="en-US" altLang="zh-TW" sz="2000" dirty="0">
                <a:latin typeface="Arial Rounded MT Bold" panose="020F0704030504030204" pitchFamily="34" charset="0"/>
              </a:rPr>
              <a:t>*</a:t>
            </a:r>
          </a:p>
          <a:p>
            <a:r>
              <a:rPr lang="zh-TW" altLang="en-US" sz="2200" dirty="0"/>
              <a:t>確認</a:t>
            </a:r>
            <a:r>
              <a:rPr lang="en-US" altLang="zh-TW" sz="2200" dirty="0"/>
              <a:t>SNMP</a:t>
            </a:r>
            <a:r>
              <a:rPr lang="zh-TW" altLang="en-US" sz="2200" dirty="0"/>
              <a:t>服務是否已安裝成功</a:t>
            </a:r>
            <a:endParaRPr lang="en-US" altLang="zh-TW" sz="2200" dirty="0"/>
          </a:p>
          <a:p>
            <a:pPr lvl="1"/>
            <a:r>
              <a:rPr lang="en-US" altLang="zh-TW" sz="2000" dirty="0">
                <a:latin typeface="Arial Rounded MT Bold" panose="020F0704030504030204" pitchFamily="34" charset="0"/>
              </a:rPr>
              <a:t>Get-</a:t>
            </a:r>
            <a:r>
              <a:rPr lang="en-US" altLang="zh-TW" sz="2000" dirty="0" err="1">
                <a:latin typeface="Arial Rounded MT Bold" panose="020F0704030504030204" pitchFamily="34" charset="0"/>
              </a:rPr>
              <a:t>WindowsCapability</a:t>
            </a:r>
            <a:r>
              <a:rPr lang="en-US" altLang="zh-TW" sz="2000" dirty="0">
                <a:latin typeface="Arial Rounded MT Bold" panose="020F0704030504030204" pitchFamily="34" charset="0"/>
              </a:rPr>
              <a:t> -Online -Name "SNMP*"</a:t>
            </a:r>
          </a:p>
          <a:p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57977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D8234455-8DB0-4A73-9DFA-CB55417476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05" y="577910"/>
            <a:ext cx="10457722" cy="546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456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5D40F6-D672-4A74-BE9B-B9A697C0E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58" y="226281"/>
            <a:ext cx="8596668" cy="874143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3. Configure SNMP Service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FE87D3E-D11C-405D-94B3-EE4E39F4A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058" y="2066582"/>
            <a:ext cx="8596668" cy="4351470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Windows</a:t>
            </a:r>
            <a:r>
              <a:rPr lang="zh-TW" altLang="en-US" sz="2400" dirty="0"/>
              <a:t>系統管理工具 </a:t>
            </a:r>
            <a:r>
              <a:rPr lang="en-US" altLang="zh-TW" sz="2400" dirty="0">
                <a:sym typeface="Wingdings" panose="05000000000000000000" pitchFamily="2" charset="2"/>
              </a:rPr>
              <a:t> </a:t>
            </a:r>
            <a:r>
              <a:rPr lang="zh-TW" altLang="en-US" sz="2400" dirty="0"/>
              <a:t>服務</a:t>
            </a:r>
            <a:endParaRPr lang="en-US" altLang="zh-TW" sz="2400" dirty="0"/>
          </a:p>
          <a:p>
            <a:r>
              <a:rPr lang="zh-TW" altLang="en-US" sz="2400" dirty="0"/>
              <a:t>找到 </a:t>
            </a:r>
            <a:r>
              <a:rPr lang="en-US" altLang="zh-TW" sz="2400" dirty="0"/>
              <a:t>SNMP</a:t>
            </a:r>
            <a:r>
              <a:rPr lang="zh-TW" altLang="en-US" sz="2400" dirty="0"/>
              <a:t> 服務</a:t>
            </a:r>
            <a:endParaRPr lang="en-US" altLang="zh-TW" sz="2400" dirty="0"/>
          </a:p>
          <a:p>
            <a:r>
              <a:rPr lang="en-US" altLang="zh-TW" sz="2400" dirty="0"/>
              <a:t>right click on SNMP</a:t>
            </a:r>
            <a:r>
              <a:rPr lang="zh-TW" altLang="en-US" sz="2400" dirty="0"/>
              <a:t> 服務</a:t>
            </a:r>
            <a:endParaRPr lang="en-US" altLang="zh-TW" sz="2400" dirty="0"/>
          </a:p>
          <a:p>
            <a:r>
              <a:rPr lang="zh-TW" altLang="en-US" sz="2400" dirty="0"/>
              <a:t>點選 </a:t>
            </a:r>
            <a:r>
              <a:rPr lang="en-US" altLang="zh-TW" sz="2400" dirty="0"/>
              <a:t>"</a:t>
            </a:r>
            <a:r>
              <a:rPr lang="zh-TW" altLang="en-US" sz="2400" dirty="0"/>
              <a:t>內容</a:t>
            </a:r>
            <a:r>
              <a:rPr lang="en-US" altLang="zh-TW" sz="2400" dirty="0"/>
              <a:t>(R)"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EAE88FCB-2C57-4C93-8876-D0D8211688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68" t="6829" r="56506" b="37525"/>
          <a:stretch/>
        </p:blipFill>
        <p:spPr>
          <a:xfrm>
            <a:off x="5503651" y="983412"/>
            <a:ext cx="6375269" cy="5175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315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01AD69CE-37FD-4BA1-94FF-F8246CEFF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892" y="294796"/>
            <a:ext cx="4495800" cy="5410200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CF37B5EC-B4BC-4D8F-97FF-A53902A972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3969" y="294796"/>
            <a:ext cx="3686175" cy="1409700"/>
          </a:xfrm>
          <a:prstGeom prst="rect">
            <a:avLst/>
          </a:prstGeom>
        </p:spPr>
      </p:pic>
      <p:sp>
        <p:nvSpPr>
          <p:cNvPr id="7" name="箭號: 向右 6">
            <a:extLst>
              <a:ext uri="{FF2B5EF4-FFF2-40B4-BE49-F238E27FC236}">
                <a16:creationId xmlns:a16="http://schemas.microsoft.com/office/drawing/2014/main" id="{7E76F066-9725-4B64-BC26-2F5F99C3CBAB}"/>
              </a:ext>
            </a:extLst>
          </p:cNvPr>
          <p:cNvSpPr/>
          <p:nvPr/>
        </p:nvSpPr>
        <p:spPr>
          <a:xfrm>
            <a:off x="690113" y="2562046"/>
            <a:ext cx="327804" cy="263106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箭號: 向右 7">
            <a:extLst>
              <a:ext uri="{FF2B5EF4-FFF2-40B4-BE49-F238E27FC236}">
                <a16:creationId xmlns:a16="http://schemas.microsoft.com/office/drawing/2014/main" id="{2A51F8F8-B073-4E41-A1D3-B7762FDB1CF2}"/>
              </a:ext>
            </a:extLst>
          </p:cNvPr>
          <p:cNvSpPr/>
          <p:nvPr/>
        </p:nvSpPr>
        <p:spPr>
          <a:xfrm>
            <a:off x="5208958" y="1358661"/>
            <a:ext cx="327804" cy="263106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B85DD450-4CDC-471A-93D1-ABF13FBB1A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3969" y="1871931"/>
            <a:ext cx="3996076" cy="4808837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716E9690-084E-4C52-BC88-84C77E9F7ADB}"/>
              </a:ext>
            </a:extLst>
          </p:cNvPr>
          <p:cNvSpPr txBox="1"/>
          <p:nvPr/>
        </p:nvSpPr>
        <p:spPr>
          <a:xfrm>
            <a:off x="5659455" y="130554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err="1">
                <a:solidFill>
                  <a:srgbClr val="FF0000"/>
                </a:solidFill>
                <a:latin typeface="+mn-ea"/>
              </a:rPr>
              <a:t>ncnuim</a:t>
            </a:r>
            <a:endParaRPr lang="zh-TW" altLang="en-US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1" name="箭號: 向右 10">
            <a:extLst>
              <a:ext uri="{FF2B5EF4-FFF2-40B4-BE49-F238E27FC236}">
                <a16:creationId xmlns:a16="http://schemas.microsoft.com/office/drawing/2014/main" id="{94D18A4A-C53D-4520-912B-FEAE274F8E9F}"/>
              </a:ext>
            </a:extLst>
          </p:cNvPr>
          <p:cNvSpPr/>
          <p:nvPr/>
        </p:nvSpPr>
        <p:spPr>
          <a:xfrm>
            <a:off x="5423969" y="3092631"/>
            <a:ext cx="327804" cy="263106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6728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863FE5D7-71E3-4D8C-A4DE-7542D995F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2695" y="974725"/>
            <a:ext cx="4495800" cy="541020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C6C9DBE1-D26A-43B5-949F-8E7A2D9EC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代理程式</a:t>
            </a:r>
            <a:r>
              <a:rPr lang="en-US" altLang="zh-TW" dirty="0"/>
              <a:t>(Agent)</a:t>
            </a:r>
            <a:endParaRPr lang="zh-TW" altLang="en-US" dirty="0"/>
          </a:p>
        </p:txBody>
      </p:sp>
      <p:sp>
        <p:nvSpPr>
          <p:cNvPr id="4" name="箭號: 向右 3">
            <a:extLst>
              <a:ext uri="{FF2B5EF4-FFF2-40B4-BE49-F238E27FC236}">
                <a16:creationId xmlns:a16="http://schemas.microsoft.com/office/drawing/2014/main" id="{C2771DD0-974B-46A5-A636-C715638511D7}"/>
              </a:ext>
            </a:extLst>
          </p:cNvPr>
          <p:cNvSpPr/>
          <p:nvPr/>
        </p:nvSpPr>
        <p:spPr>
          <a:xfrm>
            <a:off x="3052695" y="2496031"/>
            <a:ext cx="327804" cy="263106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箭號: 向右 4">
            <a:extLst>
              <a:ext uri="{FF2B5EF4-FFF2-40B4-BE49-F238E27FC236}">
                <a16:creationId xmlns:a16="http://schemas.microsoft.com/office/drawing/2014/main" id="{31523B9F-EBD1-46E5-BD64-8A462CA803D3}"/>
              </a:ext>
            </a:extLst>
          </p:cNvPr>
          <p:cNvSpPr/>
          <p:nvPr/>
        </p:nvSpPr>
        <p:spPr>
          <a:xfrm>
            <a:off x="3052695" y="2911476"/>
            <a:ext cx="327804" cy="263106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7566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77330B-D50A-4363-A37B-69FB5C09A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D3A9C79D-3A4D-4AA2-A8D4-83CD87A513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055" y="23812"/>
            <a:ext cx="7987947" cy="6672175"/>
          </a:xfrm>
          <a:prstGeom prst="rect">
            <a:avLst/>
          </a:prstGeom>
        </p:spPr>
      </p:pic>
      <p:sp>
        <p:nvSpPr>
          <p:cNvPr id="4" name="矩形: 圓角 3">
            <a:extLst>
              <a:ext uri="{FF2B5EF4-FFF2-40B4-BE49-F238E27FC236}">
                <a16:creationId xmlns:a16="http://schemas.microsoft.com/office/drawing/2014/main" id="{FC918464-57D4-4B5C-9F8A-FA532950D490}"/>
              </a:ext>
            </a:extLst>
          </p:cNvPr>
          <p:cNvSpPr/>
          <p:nvPr/>
        </p:nvSpPr>
        <p:spPr>
          <a:xfrm>
            <a:off x="3674852" y="4304580"/>
            <a:ext cx="5339751" cy="207034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40464BD3-B921-417A-8BC9-E0F10344E1A0}"/>
              </a:ext>
            </a:extLst>
          </p:cNvPr>
          <p:cNvSpPr/>
          <p:nvPr/>
        </p:nvSpPr>
        <p:spPr>
          <a:xfrm>
            <a:off x="3674851" y="4718649"/>
            <a:ext cx="5339751" cy="207034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8559571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185</Words>
  <Application>Microsoft Office PowerPoint</Application>
  <PresentationFormat>寬螢幕</PresentationFormat>
  <Paragraphs>29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微軟正黑體</vt:lpstr>
      <vt:lpstr>Arial</vt:lpstr>
      <vt:lpstr>Arial Rounded MT Bold</vt:lpstr>
      <vt:lpstr>Trebuchet MS</vt:lpstr>
      <vt:lpstr>Wingdings</vt:lpstr>
      <vt:lpstr>Wingdings 3</vt:lpstr>
      <vt:lpstr>多面向</vt:lpstr>
      <vt:lpstr>SNMP Labs</vt:lpstr>
      <vt:lpstr>Install SNMP on Windows</vt:lpstr>
      <vt:lpstr>1. Install PowerShell on Windows</vt:lpstr>
      <vt:lpstr>2. Install SNMP via PowerShell</vt:lpstr>
      <vt:lpstr>PowerPoint 簡報</vt:lpstr>
      <vt:lpstr>3. Configure SNMP Service </vt:lpstr>
      <vt:lpstr>PowerPoint 簡報</vt:lpstr>
      <vt:lpstr>代理程式(Agent)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SNMP Labs</dc:title>
  <dc:creator>Yen-Cheng Chen</dc:creator>
  <cp:lastModifiedBy>Yen-Cheng Chen</cp:lastModifiedBy>
  <cp:revision>5</cp:revision>
  <dcterms:created xsi:type="dcterms:W3CDTF">2021-12-16T06:02:04Z</dcterms:created>
  <dcterms:modified xsi:type="dcterms:W3CDTF">2021-12-16T06:37:07Z</dcterms:modified>
</cp:coreProperties>
</file>