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94"/>
  </p:notesMasterIdLst>
  <p:handoutMasterIdLst>
    <p:handoutMasterId r:id="rId95"/>
  </p:handoutMasterIdLst>
  <p:sldIdLst>
    <p:sldId id="256" r:id="rId2"/>
    <p:sldId id="408" r:id="rId3"/>
    <p:sldId id="304" r:id="rId4"/>
    <p:sldId id="337" r:id="rId5"/>
    <p:sldId id="415" r:id="rId6"/>
    <p:sldId id="338" r:id="rId7"/>
    <p:sldId id="420" r:id="rId8"/>
    <p:sldId id="305" r:id="rId9"/>
    <p:sldId id="348" r:id="rId10"/>
    <p:sldId id="409" r:id="rId11"/>
    <p:sldId id="306" r:id="rId12"/>
    <p:sldId id="307" r:id="rId13"/>
    <p:sldId id="308" r:id="rId14"/>
    <p:sldId id="352" r:id="rId15"/>
    <p:sldId id="353" r:id="rId16"/>
    <p:sldId id="354" r:id="rId17"/>
    <p:sldId id="355" r:id="rId18"/>
    <p:sldId id="432" r:id="rId19"/>
    <p:sldId id="356" r:id="rId20"/>
    <p:sldId id="357" r:id="rId21"/>
    <p:sldId id="431" r:id="rId22"/>
    <p:sldId id="358" r:id="rId23"/>
    <p:sldId id="410" r:id="rId24"/>
    <p:sldId id="311" r:id="rId25"/>
    <p:sldId id="359" r:id="rId26"/>
    <p:sldId id="360" r:id="rId27"/>
    <p:sldId id="426" r:id="rId28"/>
    <p:sldId id="430" r:id="rId29"/>
    <p:sldId id="427" r:id="rId30"/>
    <p:sldId id="361" r:id="rId31"/>
    <p:sldId id="362" r:id="rId32"/>
    <p:sldId id="313" r:id="rId33"/>
    <p:sldId id="340" r:id="rId34"/>
    <p:sldId id="416" r:id="rId35"/>
    <p:sldId id="428" r:id="rId36"/>
    <p:sldId id="341" r:id="rId37"/>
    <p:sldId id="315" r:id="rId38"/>
    <p:sldId id="364" r:id="rId39"/>
    <p:sldId id="316" r:id="rId40"/>
    <p:sldId id="342" r:id="rId41"/>
    <p:sldId id="343" r:id="rId42"/>
    <p:sldId id="417" r:id="rId43"/>
    <p:sldId id="421" r:id="rId44"/>
    <p:sldId id="411" r:id="rId45"/>
    <p:sldId id="365" r:id="rId46"/>
    <p:sldId id="366" r:id="rId47"/>
    <p:sldId id="367" r:id="rId48"/>
    <p:sldId id="318" r:id="rId49"/>
    <p:sldId id="412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425" r:id="rId58"/>
    <p:sldId id="376" r:id="rId59"/>
    <p:sldId id="377" r:id="rId60"/>
    <p:sldId id="383" r:id="rId61"/>
    <p:sldId id="384" r:id="rId62"/>
    <p:sldId id="422" r:id="rId63"/>
    <p:sldId id="385" r:id="rId64"/>
    <p:sldId id="429" r:id="rId65"/>
    <p:sldId id="380" r:id="rId66"/>
    <p:sldId id="423" r:id="rId67"/>
    <p:sldId id="381" r:id="rId68"/>
    <p:sldId id="424" r:id="rId69"/>
    <p:sldId id="382" r:id="rId70"/>
    <p:sldId id="413" r:id="rId71"/>
    <p:sldId id="406" r:id="rId72"/>
    <p:sldId id="324" r:id="rId73"/>
    <p:sldId id="401" r:id="rId74"/>
    <p:sldId id="402" r:id="rId75"/>
    <p:sldId id="403" r:id="rId76"/>
    <p:sldId id="433" r:id="rId77"/>
    <p:sldId id="434" r:id="rId78"/>
    <p:sldId id="393" r:id="rId79"/>
    <p:sldId id="394" r:id="rId80"/>
    <p:sldId id="395" r:id="rId81"/>
    <p:sldId id="396" r:id="rId82"/>
    <p:sldId id="397" r:id="rId83"/>
    <p:sldId id="398" r:id="rId84"/>
    <p:sldId id="407" r:id="rId85"/>
    <p:sldId id="327" r:id="rId86"/>
    <p:sldId id="418" r:id="rId87"/>
    <p:sldId id="347" r:id="rId88"/>
    <p:sldId id="328" r:id="rId89"/>
    <p:sldId id="419" r:id="rId90"/>
    <p:sldId id="414" r:id="rId91"/>
    <p:sldId id="399" r:id="rId92"/>
    <p:sldId id="400" r:id="rId9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3" autoAdjust="0"/>
  </p:normalViewPr>
  <p:slideViewPr>
    <p:cSldViewPr>
      <p:cViewPr varScale="1">
        <p:scale>
          <a:sx n="99" d="100"/>
          <a:sy n="99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B9B88-FEE6-4E9F-AD6B-47DFF84EF83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D4B62-8122-4455-95A2-23CFD958756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/>
            <a:t>Introduction</a:t>
          </a:r>
        </a:p>
      </dgm:t>
    </dgm:pt>
    <dgm:pt modelId="{4E9B6629-710C-449B-8ECD-1F188CD349E6}" type="parTrans" cxnId="{7368CF71-F60E-4B66-9728-F67129660F12}">
      <dgm:prSet/>
      <dgm:spPr/>
      <dgm:t>
        <a:bodyPr/>
        <a:lstStyle/>
        <a:p>
          <a:endParaRPr lang="en-US" sz="2400"/>
        </a:p>
      </dgm:t>
    </dgm:pt>
    <dgm:pt modelId="{C356A0EE-A557-47C1-95DC-583E71842B34}" type="sibTrans" cxnId="{7368CF71-F60E-4B66-9728-F67129660F12}">
      <dgm:prSet/>
      <dgm:spPr/>
      <dgm:t>
        <a:bodyPr/>
        <a:lstStyle/>
        <a:p>
          <a:endParaRPr lang="en-US" sz="2400"/>
        </a:p>
      </dgm:t>
    </dgm:pt>
    <dgm:pt modelId="{C2CB525D-93CD-41C1-A9E4-2EA6ECACBEEA}">
      <dgm:prSet phldrT="[Text]" custT="1"/>
      <dgm:spPr/>
      <dgm:t>
        <a:bodyPr/>
        <a:lstStyle/>
        <a:p>
          <a:r>
            <a:rPr lang="en-US" sz="2400" dirty="0"/>
            <a:t>Radio Signal Propagation</a:t>
          </a:r>
        </a:p>
      </dgm:t>
    </dgm:pt>
    <dgm:pt modelId="{03407420-A41D-4D7A-ACD6-76BCC2EC5658}" type="parTrans" cxnId="{8BF2D884-CFF7-4E3F-A70C-F211C72D8D83}">
      <dgm:prSet/>
      <dgm:spPr/>
      <dgm:t>
        <a:bodyPr/>
        <a:lstStyle/>
        <a:p>
          <a:endParaRPr lang="en-US" sz="2400"/>
        </a:p>
      </dgm:t>
    </dgm:pt>
    <dgm:pt modelId="{88BBC061-6FAD-4BB4-8B25-24A7FCB15A75}" type="sibTrans" cxnId="{8BF2D884-CFF7-4E3F-A70C-F211C72D8D83}">
      <dgm:prSet/>
      <dgm:spPr/>
      <dgm:t>
        <a:bodyPr/>
        <a:lstStyle/>
        <a:p>
          <a:endParaRPr lang="en-US" sz="2400"/>
        </a:p>
      </dgm:t>
    </dgm:pt>
    <dgm:pt modelId="{8EE2ADA1-0C24-47A8-9227-D49373C79903}">
      <dgm:prSet phldrT="[Text]" custT="1"/>
      <dgm:spPr/>
      <dgm:t>
        <a:bodyPr/>
        <a:lstStyle/>
        <a:p>
          <a:r>
            <a:rPr lang="en-US" sz="2400" dirty="0"/>
            <a:t>Radio Bands and Bandwidth</a:t>
          </a:r>
        </a:p>
      </dgm:t>
    </dgm:pt>
    <dgm:pt modelId="{60AF8DE3-4C1D-497D-B235-867F9D422123}" type="parTrans" cxnId="{31748BD0-9D6B-420A-8B4A-9324ACFA0665}">
      <dgm:prSet/>
      <dgm:spPr/>
      <dgm:t>
        <a:bodyPr/>
        <a:lstStyle/>
        <a:p>
          <a:endParaRPr lang="en-US" sz="2400"/>
        </a:p>
      </dgm:t>
    </dgm:pt>
    <dgm:pt modelId="{89B3EDE5-30B2-44F0-8228-EC1F3367E482}" type="sibTrans" cxnId="{31748BD0-9D6B-420A-8B4A-9324ACFA0665}">
      <dgm:prSet/>
      <dgm:spPr/>
      <dgm:t>
        <a:bodyPr/>
        <a:lstStyle/>
        <a:p>
          <a:endParaRPr lang="en-US" sz="2400"/>
        </a:p>
      </dgm:t>
    </dgm:pt>
    <dgm:pt modelId="{2DE01355-4DDE-40D3-8581-936C528AB367}">
      <dgm:prSet phldrT="[Text]" custT="1"/>
      <dgm:spPr/>
      <dgm:t>
        <a:bodyPr/>
        <a:lstStyle/>
        <a:p>
          <a:r>
            <a:rPr lang="en-US" sz="2400" dirty="0"/>
            <a:t>Spread Spectrum Transmission</a:t>
          </a:r>
        </a:p>
      </dgm:t>
    </dgm:pt>
    <dgm:pt modelId="{951A04F3-A9A9-4DEA-A959-072FDE0B6A84}" type="parTrans" cxnId="{58F5F371-230C-4CFB-B5C9-DA30E1FE1A25}">
      <dgm:prSet/>
      <dgm:spPr/>
      <dgm:t>
        <a:bodyPr/>
        <a:lstStyle/>
        <a:p>
          <a:endParaRPr lang="en-US" sz="2400"/>
        </a:p>
      </dgm:t>
    </dgm:pt>
    <dgm:pt modelId="{191490D4-B192-4456-AB2E-71C27727CF41}" type="sibTrans" cxnId="{58F5F371-230C-4CFB-B5C9-DA30E1FE1A25}">
      <dgm:prSet/>
      <dgm:spPr/>
      <dgm:t>
        <a:bodyPr/>
        <a:lstStyle/>
        <a:p>
          <a:endParaRPr lang="en-US" sz="2400"/>
        </a:p>
      </dgm:t>
    </dgm:pt>
    <dgm:pt modelId="{E79A77AD-E979-4FBA-8188-2C68451AA25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WLAN Operation</a:t>
          </a:r>
        </a:p>
      </dgm:t>
    </dgm:pt>
    <dgm:pt modelId="{3A2D7A68-EF0E-4822-B081-83DDEA22A30D}" type="parTrans" cxnId="{7B6CB4BC-E831-4968-8DE0-2442AA6B3C15}">
      <dgm:prSet/>
      <dgm:spPr/>
      <dgm:t>
        <a:bodyPr/>
        <a:lstStyle/>
        <a:p>
          <a:endParaRPr lang="en-US" sz="2400"/>
        </a:p>
      </dgm:t>
    </dgm:pt>
    <dgm:pt modelId="{3A5A1B94-68A3-4668-9228-C8F494544237}" type="sibTrans" cxnId="{7B6CB4BC-E831-4968-8DE0-2442AA6B3C15}">
      <dgm:prSet/>
      <dgm:spPr/>
      <dgm:t>
        <a:bodyPr/>
        <a:lstStyle/>
        <a:p>
          <a:endParaRPr lang="en-US" sz="2400"/>
        </a:p>
      </dgm:t>
    </dgm:pt>
    <dgm:pt modelId="{6A85F421-9300-43AA-9C6E-0A23DD866CF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Transmission Standards</a:t>
          </a:r>
        </a:p>
      </dgm:t>
    </dgm:pt>
    <dgm:pt modelId="{E5CBAA52-FB78-459B-AE69-81865D5B7B27}" type="parTrans" cxnId="{22BC6C45-4429-4100-A00E-0FEDA6B3E08B}">
      <dgm:prSet/>
      <dgm:spPr/>
      <dgm:t>
        <a:bodyPr/>
        <a:lstStyle/>
        <a:p>
          <a:endParaRPr lang="en-US"/>
        </a:p>
      </dgm:t>
    </dgm:pt>
    <dgm:pt modelId="{E5B7CDEA-820F-432E-858F-B7646CD77F69}" type="sibTrans" cxnId="{22BC6C45-4429-4100-A00E-0FEDA6B3E08B}">
      <dgm:prSet/>
      <dgm:spPr/>
      <dgm:t>
        <a:bodyPr/>
        <a:lstStyle/>
        <a:p>
          <a:endParaRPr lang="en-US"/>
        </a:p>
      </dgm:t>
    </dgm:pt>
    <dgm:pt modelId="{D93DCCED-2892-4396-8AC4-A8E731AC925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Wireless Mesh Networking</a:t>
          </a:r>
        </a:p>
      </dgm:t>
    </dgm:pt>
    <dgm:pt modelId="{C8DD82D5-588B-460F-BA55-3124D5FCDA57}" type="parTrans" cxnId="{41854D6A-8829-467D-97AD-D5749440C0D5}">
      <dgm:prSet/>
      <dgm:spPr/>
      <dgm:t>
        <a:bodyPr/>
        <a:lstStyle/>
        <a:p>
          <a:endParaRPr lang="en-US"/>
        </a:p>
      </dgm:t>
    </dgm:pt>
    <dgm:pt modelId="{BC0E8F70-D851-4D20-B720-129BEE72FCA7}" type="sibTrans" cxnId="{41854D6A-8829-467D-97AD-D5749440C0D5}">
      <dgm:prSet/>
      <dgm:spPr/>
      <dgm:t>
        <a:bodyPr/>
        <a:lstStyle/>
        <a:p>
          <a:endParaRPr lang="en-US"/>
        </a:p>
      </dgm:t>
    </dgm:pt>
    <dgm:pt modelId="{9393C6B0-C14C-45D8-A2D7-BE244FD4205B}" type="pres">
      <dgm:prSet presAssocID="{FFEB9B88-FEE6-4E9F-AD6B-47DFF84EF83C}" presName="linear" presStyleCnt="0">
        <dgm:presLayoutVars>
          <dgm:dir/>
          <dgm:animLvl val="lvl"/>
          <dgm:resizeHandles val="exact"/>
        </dgm:presLayoutVars>
      </dgm:prSet>
      <dgm:spPr/>
    </dgm:pt>
    <dgm:pt modelId="{5B542EFB-DEB9-490F-BB1B-35ED78262A39}" type="pres">
      <dgm:prSet presAssocID="{9BDD4B62-8122-4455-95A2-23CFD9587564}" presName="parentLin" presStyleCnt="0"/>
      <dgm:spPr/>
    </dgm:pt>
    <dgm:pt modelId="{1AC76FBB-9B97-4D9F-8655-BE13EFB042C4}" type="pres">
      <dgm:prSet presAssocID="{9BDD4B62-8122-4455-95A2-23CFD9587564}" presName="parentLeftMargin" presStyleLbl="node1" presStyleIdx="0" presStyleCnt="7"/>
      <dgm:spPr/>
    </dgm:pt>
    <dgm:pt modelId="{E3CF16CE-B290-45D3-99FF-08CF8D67887E}" type="pres">
      <dgm:prSet presAssocID="{9BDD4B62-8122-4455-95A2-23CFD9587564}" presName="parentText" presStyleLbl="node1" presStyleIdx="0" presStyleCnt="7" custScaleX="132401" custScaleY="182927">
        <dgm:presLayoutVars>
          <dgm:chMax val="0"/>
          <dgm:bulletEnabled val="1"/>
        </dgm:presLayoutVars>
      </dgm:prSet>
      <dgm:spPr/>
    </dgm:pt>
    <dgm:pt modelId="{8BC500D9-9A30-4543-9E56-C8293B16FEAC}" type="pres">
      <dgm:prSet presAssocID="{9BDD4B62-8122-4455-95A2-23CFD9587564}" presName="negativeSpace" presStyleCnt="0"/>
      <dgm:spPr/>
    </dgm:pt>
    <dgm:pt modelId="{88235E76-C451-491C-993E-31115B6D6A59}" type="pres">
      <dgm:prSet presAssocID="{9BDD4B62-8122-4455-95A2-23CFD9587564}" presName="childText" presStyleLbl="conFgAcc1" presStyleIdx="0" presStyleCnt="7">
        <dgm:presLayoutVars>
          <dgm:bulletEnabled val="1"/>
        </dgm:presLayoutVars>
      </dgm:prSet>
      <dgm:spPr/>
    </dgm:pt>
    <dgm:pt modelId="{B603BF3D-8A87-4D8B-AF1C-A28EC7FD780C}" type="pres">
      <dgm:prSet presAssocID="{C356A0EE-A557-47C1-95DC-583E71842B34}" presName="spaceBetweenRectangles" presStyleCnt="0"/>
      <dgm:spPr/>
    </dgm:pt>
    <dgm:pt modelId="{D0AE25DA-84F1-4FDC-A1F3-13B6BA4383F9}" type="pres">
      <dgm:prSet presAssocID="{C2CB525D-93CD-41C1-A9E4-2EA6ECACBEEA}" presName="parentLin" presStyleCnt="0"/>
      <dgm:spPr/>
    </dgm:pt>
    <dgm:pt modelId="{9E5BBAFE-6E98-41C8-9837-50DD68E59560}" type="pres">
      <dgm:prSet presAssocID="{C2CB525D-93CD-41C1-A9E4-2EA6ECACBEEA}" presName="parentLeftMargin" presStyleLbl="node1" presStyleIdx="0" presStyleCnt="7"/>
      <dgm:spPr/>
    </dgm:pt>
    <dgm:pt modelId="{58FEB643-ADB6-468C-BB34-F6764FF39D50}" type="pres">
      <dgm:prSet presAssocID="{C2CB525D-93CD-41C1-A9E4-2EA6ECACBEEA}" presName="parentText" presStyleLbl="node1" presStyleIdx="1" presStyleCnt="7" custScaleX="131678">
        <dgm:presLayoutVars>
          <dgm:chMax val="0"/>
          <dgm:bulletEnabled val="1"/>
        </dgm:presLayoutVars>
      </dgm:prSet>
      <dgm:spPr/>
    </dgm:pt>
    <dgm:pt modelId="{364BEEAB-833D-4E4F-9372-6DFBB9800E4E}" type="pres">
      <dgm:prSet presAssocID="{C2CB525D-93CD-41C1-A9E4-2EA6ECACBEEA}" presName="negativeSpace" presStyleCnt="0"/>
      <dgm:spPr/>
    </dgm:pt>
    <dgm:pt modelId="{523E62AF-C587-432E-A6AE-3E4CF6BEC66B}" type="pres">
      <dgm:prSet presAssocID="{C2CB525D-93CD-41C1-A9E4-2EA6ECACBEEA}" presName="childText" presStyleLbl="conFgAcc1" presStyleIdx="1" presStyleCnt="7">
        <dgm:presLayoutVars>
          <dgm:bulletEnabled val="1"/>
        </dgm:presLayoutVars>
      </dgm:prSet>
      <dgm:spPr/>
    </dgm:pt>
    <dgm:pt modelId="{D55CDD8F-ADA7-4544-9DEB-4A92A507EA6B}" type="pres">
      <dgm:prSet presAssocID="{88BBC061-6FAD-4BB4-8B25-24A7FCB15A75}" presName="spaceBetweenRectangles" presStyleCnt="0"/>
      <dgm:spPr/>
    </dgm:pt>
    <dgm:pt modelId="{02A893D4-4BA3-49EB-9FD3-C7B3B977CC4D}" type="pres">
      <dgm:prSet presAssocID="{8EE2ADA1-0C24-47A8-9227-D49373C79903}" presName="parentLin" presStyleCnt="0"/>
      <dgm:spPr/>
    </dgm:pt>
    <dgm:pt modelId="{A3C4DBF5-8352-48CB-9C6E-28BF2E3D9E4F}" type="pres">
      <dgm:prSet presAssocID="{8EE2ADA1-0C24-47A8-9227-D49373C79903}" presName="parentLeftMargin" presStyleLbl="node1" presStyleIdx="1" presStyleCnt="7"/>
      <dgm:spPr/>
    </dgm:pt>
    <dgm:pt modelId="{D4287B58-CD86-4496-8E6E-0C4423DD4541}" type="pres">
      <dgm:prSet presAssocID="{8EE2ADA1-0C24-47A8-9227-D49373C79903}" presName="parentText" presStyleLbl="node1" presStyleIdx="2" presStyleCnt="7" custScaleX="131857">
        <dgm:presLayoutVars>
          <dgm:chMax val="0"/>
          <dgm:bulletEnabled val="1"/>
        </dgm:presLayoutVars>
      </dgm:prSet>
      <dgm:spPr/>
    </dgm:pt>
    <dgm:pt modelId="{FDB99222-D3A0-431B-8437-FD51B72F5FA1}" type="pres">
      <dgm:prSet presAssocID="{8EE2ADA1-0C24-47A8-9227-D49373C79903}" presName="negativeSpace" presStyleCnt="0"/>
      <dgm:spPr/>
    </dgm:pt>
    <dgm:pt modelId="{49DB16B8-848F-4385-9759-7D1384776599}" type="pres">
      <dgm:prSet presAssocID="{8EE2ADA1-0C24-47A8-9227-D49373C79903}" presName="childText" presStyleLbl="conFgAcc1" presStyleIdx="2" presStyleCnt="7">
        <dgm:presLayoutVars>
          <dgm:bulletEnabled val="1"/>
        </dgm:presLayoutVars>
      </dgm:prSet>
      <dgm:spPr/>
    </dgm:pt>
    <dgm:pt modelId="{EE858A82-D452-4D3C-B0DD-67EA8D08A035}" type="pres">
      <dgm:prSet presAssocID="{89B3EDE5-30B2-44F0-8228-EC1F3367E482}" presName="spaceBetweenRectangles" presStyleCnt="0"/>
      <dgm:spPr/>
    </dgm:pt>
    <dgm:pt modelId="{9B4FE47F-7472-4792-89D1-4672BAA71E80}" type="pres">
      <dgm:prSet presAssocID="{2DE01355-4DDE-40D3-8581-936C528AB367}" presName="parentLin" presStyleCnt="0"/>
      <dgm:spPr/>
    </dgm:pt>
    <dgm:pt modelId="{385975B1-493A-485E-B9EC-E034F0764479}" type="pres">
      <dgm:prSet presAssocID="{2DE01355-4DDE-40D3-8581-936C528AB367}" presName="parentLeftMargin" presStyleLbl="node1" presStyleIdx="2" presStyleCnt="7"/>
      <dgm:spPr/>
    </dgm:pt>
    <dgm:pt modelId="{7F375463-0C65-4073-A78E-073CB98F9CEE}" type="pres">
      <dgm:prSet presAssocID="{2DE01355-4DDE-40D3-8581-936C528AB367}" presName="parentText" presStyleLbl="node1" presStyleIdx="3" presStyleCnt="7" custScaleX="132429" custLinFactNeighborX="2516" custLinFactNeighborY="-1474">
        <dgm:presLayoutVars>
          <dgm:chMax val="0"/>
          <dgm:bulletEnabled val="1"/>
        </dgm:presLayoutVars>
      </dgm:prSet>
      <dgm:spPr/>
    </dgm:pt>
    <dgm:pt modelId="{CC8D8011-7523-4825-BC51-82DA43D43470}" type="pres">
      <dgm:prSet presAssocID="{2DE01355-4DDE-40D3-8581-936C528AB367}" presName="negativeSpace" presStyleCnt="0"/>
      <dgm:spPr/>
    </dgm:pt>
    <dgm:pt modelId="{FD083F65-885F-4F0B-89B9-3B6A2ACE9BE8}" type="pres">
      <dgm:prSet presAssocID="{2DE01355-4DDE-40D3-8581-936C528AB367}" presName="childText" presStyleLbl="conFgAcc1" presStyleIdx="3" presStyleCnt="7">
        <dgm:presLayoutVars>
          <dgm:bulletEnabled val="1"/>
        </dgm:presLayoutVars>
      </dgm:prSet>
      <dgm:spPr/>
    </dgm:pt>
    <dgm:pt modelId="{9D9F16E7-7AA9-4A00-BDD7-550BC117ABF3}" type="pres">
      <dgm:prSet presAssocID="{191490D4-B192-4456-AB2E-71C27727CF41}" presName="spaceBetweenRectangles" presStyleCnt="0"/>
      <dgm:spPr/>
    </dgm:pt>
    <dgm:pt modelId="{0F0E2A30-61AB-4B36-89D2-33584DBBEFDB}" type="pres">
      <dgm:prSet presAssocID="{E79A77AD-E979-4FBA-8188-2C68451AA251}" presName="parentLin" presStyleCnt="0"/>
      <dgm:spPr/>
    </dgm:pt>
    <dgm:pt modelId="{9285EDEB-25E4-4B96-8E64-767A3C33538C}" type="pres">
      <dgm:prSet presAssocID="{E79A77AD-E979-4FBA-8188-2C68451AA251}" presName="parentLeftMargin" presStyleLbl="node1" presStyleIdx="3" presStyleCnt="7"/>
      <dgm:spPr/>
    </dgm:pt>
    <dgm:pt modelId="{A32E6AD6-0563-41C0-9C82-2F991DC647E9}" type="pres">
      <dgm:prSet presAssocID="{E79A77AD-E979-4FBA-8188-2C68451AA251}" presName="parentText" presStyleLbl="node1" presStyleIdx="4" presStyleCnt="7" custScaleX="131678">
        <dgm:presLayoutVars>
          <dgm:chMax val="0"/>
          <dgm:bulletEnabled val="1"/>
        </dgm:presLayoutVars>
      </dgm:prSet>
      <dgm:spPr/>
    </dgm:pt>
    <dgm:pt modelId="{01F58632-65B5-4241-B222-BFDD5A1EA076}" type="pres">
      <dgm:prSet presAssocID="{E79A77AD-E979-4FBA-8188-2C68451AA251}" presName="negativeSpace" presStyleCnt="0"/>
      <dgm:spPr/>
    </dgm:pt>
    <dgm:pt modelId="{C4F2F49B-CF06-44DC-A1C4-D4A2E73990A2}" type="pres">
      <dgm:prSet presAssocID="{E79A77AD-E979-4FBA-8188-2C68451AA251}" presName="childText" presStyleLbl="conFgAcc1" presStyleIdx="4" presStyleCnt="7">
        <dgm:presLayoutVars>
          <dgm:bulletEnabled val="1"/>
        </dgm:presLayoutVars>
      </dgm:prSet>
      <dgm:spPr/>
    </dgm:pt>
    <dgm:pt modelId="{A2545820-BFF7-4897-A4D3-644E4B27F129}" type="pres">
      <dgm:prSet presAssocID="{3A5A1B94-68A3-4668-9228-C8F494544237}" presName="spaceBetweenRectangles" presStyleCnt="0"/>
      <dgm:spPr/>
    </dgm:pt>
    <dgm:pt modelId="{33679611-18BA-41EA-A9E5-9F806FF63B3F}" type="pres">
      <dgm:prSet presAssocID="{6A85F421-9300-43AA-9C6E-0A23DD866CF5}" presName="parentLin" presStyleCnt="0"/>
      <dgm:spPr/>
    </dgm:pt>
    <dgm:pt modelId="{04001DE0-9BB7-4AB8-BE6F-BA132CC1E972}" type="pres">
      <dgm:prSet presAssocID="{6A85F421-9300-43AA-9C6E-0A23DD866CF5}" presName="parentLeftMargin" presStyleLbl="node1" presStyleIdx="4" presStyleCnt="7"/>
      <dgm:spPr/>
    </dgm:pt>
    <dgm:pt modelId="{BED35737-FD47-48B4-A03A-BBEE84D6EBBA}" type="pres">
      <dgm:prSet presAssocID="{6A85F421-9300-43AA-9C6E-0A23DD866CF5}" presName="parentText" presStyleLbl="node1" presStyleIdx="5" presStyleCnt="7" custScaleX="131056">
        <dgm:presLayoutVars>
          <dgm:chMax val="0"/>
          <dgm:bulletEnabled val="1"/>
        </dgm:presLayoutVars>
      </dgm:prSet>
      <dgm:spPr/>
    </dgm:pt>
    <dgm:pt modelId="{0FFF664C-B594-44C8-916F-91F34D146B7E}" type="pres">
      <dgm:prSet presAssocID="{6A85F421-9300-43AA-9C6E-0A23DD866CF5}" presName="negativeSpace" presStyleCnt="0"/>
      <dgm:spPr/>
    </dgm:pt>
    <dgm:pt modelId="{B3641A5F-F7E2-4D9A-933B-08E8FA180AA2}" type="pres">
      <dgm:prSet presAssocID="{6A85F421-9300-43AA-9C6E-0A23DD866CF5}" presName="childText" presStyleLbl="conFgAcc1" presStyleIdx="5" presStyleCnt="7">
        <dgm:presLayoutVars>
          <dgm:bulletEnabled val="1"/>
        </dgm:presLayoutVars>
      </dgm:prSet>
      <dgm:spPr/>
    </dgm:pt>
    <dgm:pt modelId="{0A5DE466-F5DF-44EC-AF6D-6E20640F36C0}" type="pres">
      <dgm:prSet presAssocID="{E5B7CDEA-820F-432E-858F-B7646CD77F69}" presName="spaceBetweenRectangles" presStyleCnt="0"/>
      <dgm:spPr/>
    </dgm:pt>
    <dgm:pt modelId="{11A38A51-D3E4-4395-A084-ECDCB068A098}" type="pres">
      <dgm:prSet presAssocID="{D93DCCED-2892-4396-8AC4-A8E731AC925C}" presName="parentLin" presStyleCnt="0"/>
      <dgm:spPr/>
    </dgm:pt>
    <dgm:pt modelId="{75A0DC9C-6D21-4B1E-9822-553FB7D59CE9}" type="pres">
      <dgm:prSet presAssocID="{D93DCCED-2892-4396-8AC4-A8E731AC925C}" presName="parentLeftMargin" presStyleLbl="node1" presStyleIdx="5" presStyleCnt="7"/>
      <dgm:spPr/>
    </dgm:pt>
    <dgm:pt modelId="{FA2220D6-94CA-41CC-B2A0-CA089BEABC92}" type="pres">
      <dgm:prSet presAssocID="{D93DCCED-2892-4396-8AC4-A8E731AC925C}" presName="parentText" presStyleLbl="node1" presStyleIdx="6" presStyleCnt="7" custScaleX="132228">
        <dgm:presLayoutVars>
          <dgm:chMax val="0"/>
          <dgm:bulletEnabled val="1"/>
        </dgm:presLayoutVars>
      </dgm:prSet>
      <dgm:spPr/>
    </dgm:pt>
    <dgm:pt modelId="{2F7FB301-5C6F-4ECA-8AE4-32421A0546FC}" type="pres">
      <dgm:prSet presAssocID="{D93DCCED-2892-4396-8AC4-A8E731AC925C}" presName="negativeSpace" presStyleCnt="0"/>
      <dgm:spPr/>
    </dgm:pt>
    <dgm:pt modelId="{05BD8DFE-60C2-4051-99C7-2F6A891020EB}" type="pres">
      <dgm:prSet presAssocID="{D93DCCED-2892-4396-8AC4-A8E731AC92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1694E01-13A9-4416-B303-1E1ECF7231E9}" type="presOf" srcId="{9BDD4B62-8122-4455-95A2-23CFD9587564}" destId="{1AC76FBB-9B97-4D9F-8655-BE13EFB042C4}" srcOrd="0" destOrd="0" presId="urn:microsoft.com/office/officeart/2005/8/layout/list1"/>
    <dgm:cxn modelId="{15B00A07-201C-475C-841F-8F6BB0BF49AF}" type="presOf" srcId="{C2CB525D-93CD-41C1-A9E4-2EA6ECACBEEA}" destId="{58FEB643-ADB6-468C-BB34-F6764FF39D50}" srcOrd="1" destOrd="0" presId="urn:microsoft.com/office/officeart/2005/8/layout/list1"/>
    <dgm:cxn modelId="{20557E3C-C306-4768-93D6-031887115930}" type="presOf" srcId="{FFEB9B88-FEE6-4E9F-AD6B-47DFF84EF83C}" destId="{9393C6B0-C14C-45D8-A2D7-BE244FD4205B}" srcOrd="0" destOrd="0" presId="urn:microsoft.com/office/officeart/2005/8/layout/list1"/>
    <dgm:cxn modelId="{22BC6C45-4429-4100-A00E-0FEDA6B3E08B}" srcId="{FFEB9B88-FEE6-4E9F-AD6B-47DFF84EF83C}" destId="{6A85F421-9300-43AA-9C6E-0A23DD866CF5}" srcOrd="5" destOrd="0" parTransId="{E5CBAA52-FB78-459B-AE69-81865D5B7B27}" sibTransId="{E5B7CDEA-820F-432E-858F-B7646CD77F69}"/>
    <dgm:cxn modelId="{41854D6A-8829-467D-97AD-D5749440C0D5}" srcId="{FFEB9B88-FEE6-4E9F-AD6B-47DFF84EF83C}" destId="{D93DCCED-2892-4396-8AC4-A8E731AC925C}" srcOrd="6" destOrd="0" parTransId="{C8DD82D5-588B-460F-BA55-3124D5FCDA57}" sibTransId="{BC0E8F70-D851-4D20-B720-129BEE72FCA7}"/>
    <dgm:cxn modelId="{3CC73D4B-F4FA-458D-A5DB-836FF8CCCD82}" type="presOf" srcId="{E79A77AD-E979-4FBA-8188-2C68451AA251}" destId="{9285EDEB-25E4-4B96-8E64-767A3C33538C}" srcOrd="0" destOrd="0" presId="urn:microsoft.com/office/officeart/2005/8/layout/list1"/>
    <dgm:cxn modelId="{4340104E-5F2B-41AB-98F7-B75A217A8959}" type="presOf" srcId="{6A85F421-9300-43AA-9C6E-0A23DD866CF5}" destId="{04001DE0-9BB7-4AB8-BE6F-BA132CC1E972}" srcOrd="0" destOrd="0" presId="urn:microsoft.com/office/officeart/2005/8/layout/list1"/>
    <dgm:cxn modelId="{7368CF71-F60E-4B66-9728-F67129660F12}" srcId="{FFEB9B88-FEE6-4E9F-AD6B-47DFF84EF83C}" destId="{9BDD4B62-8122-4455-95A2-23CFD9587564}" srcOrd="0" destOrd="0" parTransId="{4E9B6629-710C-449B-8ECD-1F188CD349E6}" sibTransId="{C356A0EE-A557-47C1-95DC-583E71842B34}"/>
    <dgm:cxn modelId="{58F5F371-230C-4CFB-B5C9-DA30E1FE1A25}" srcId="{FFEB9B88-FEE6-4E9F-AD6B-47DFF84EF83C}" destId="{2DE01355-4DDE-40D3-8581-936C528AB367}" srcOrd="3" destOrd="0" parTransId="{951A04F3-A9A9-4DEA-A959-072FDE0B6A84}" sibTransId="{191490D4-B192-4456-AB2E-71C27727CF41}"/>
    <dgm:cxn modelId="{2758C255-B72C-4F05-AF33-069440F926E6}" type="presOf" srcId="{6A85F421-9300-43AA-9C6E-0A23DD866CF5}" destId="{BED35737-FD47-48B4-A03A-BBEE84D6EBBA}" srcOrd="1" destOrd="0" presId="urn:microsoft.com/office/officeart/2005/8/layout/list1"/>
    <dgm:cxn modelId="{4E3B1B7B-5E25-433E-B759-F5928AD931C7}" type="presOf" srcId="{D93DCCED-2892-4396-8AC4-A8E731AC925C}" destId="{75A0DC9C-6D21-4B1E-9822-553FB7D59CE9}" srcOrd="0" destOrd="0" presId="urn:microsoft.com/office/officeart/2005/8/layout/list1"/>
    <dgm:cxn modelId="{8BF2D884-CFF7-4E3F-A70C-F211C72D8D83}" srcId="{FFEB9B88-FEE6-4E9F-AD6B-47DFF84EF83C}" destId="{C2CB525D-93CD-41C1-A9E4-2EA6ECACBEEA}" srcOrd="1" destOrd="0" parTransId="{03407420-A41D-4D7A-ACD6-76BCC2EC5658}" sibTransId="{88BBC061-6FAD-4BB4-8B25-24A7FCB15A75}"/>
    <dgm:cxn modelId="{6D3C248D-ED09-49A9-B633-DA376D428584}" type="presOf" srcId="{9BDD4B62-8122-4455-95A2-23CFD9587564}" destId="{E3CF16CE-B290-45D3-99FF-08CF8D67887E}" srcOrd="1" destOrd="0" presId="urn:microsoft.com/office/officeart/2005/8/layout/list1"/>
    <dgm:cxn modelId="{F671CF99-F9F0-469D-926B-79057922F665}" type="presOf" srcId="{2DE01355-4DDE-40D3-8581-936C528AB367}" destId="{7F375463-0C65-4073-A78E-073CB98F9CEE}" srcOrd="1" destOrd="0" presId="urn:microsoft.com/office/officeart/2005/8/layout/list1"/>
    <dgm:cxn modelId="{63B0B29D-5B04-4BE1-A546-85547F4AE4A1}" type="presOf" srcId="{D93DCCED-2892-4396-8AC4-A8E731AC925C}" destId="{FA2220D6-94CA-41CC-B2A0-CA089BEABC92}" srcOrd="1" destOrd="0" presId="urn:microsoft.com/office/officeart/2005/8/layout/list1"/>
    <dgm:cxn modelId="{0F08C0A0-59CD-49F7-A12D-4F62DD6C4A92}" type="presOf" srcId="{2DE01355-4DDE-40D3-8581-936C528AB367}" destId="{385975B1-493A-485E-B9EC-E034F0764479}" srcOrd="0" destOrd="0" presId="urn:microsoft.com/office/officeart/2005/8/layout/list1"/>
    <dgm:cxn modelId="{875745B1-FC2F-4F6E-B4EE-9EAB37E9394C}" type="presOf" srcId="{8EE2ADA1-0C24-47A8-9227-D49373C79903}" destId="{A3C4DBF5-8352-48CB-9C6E-28BF2E3D9E4F}" srcOrd="0" destOrd="0" presId="urn:microsoft.com/office/officeart/2005/8/layout/list1"/>
    <dgm:cxn modelId="{7B6CB4BC-E831-4968-8DE0-2442AA6B3C15}" srcId="{FFEB9B88-FEE6-4E9F-AD6B-47DFF84EF83C}" destId="{E79A77AD-E979-4FBA-8188-2C68451AA251}" srcOrd="4" destOrd="0" parTransId="{3A2D7A68-EF0E-4822-B081-83DDEA22A30D}" sibTransId="{3A5A1B94-68A3-4668-9228-C8F494544237}"/>
    <dgm:cxn modelId="{05016EC5-801B-483F-BD83-EFF343628A9F}" type="presOf" srcId="{C2CB525D-93CD-41C1-A9E4-2EA6ECACBEEA}" destId="{9E5BBAFE-6E98-41C8-9837-50DD68E59560}" srcOrd="0" destOrd="0" presId="urn:microsoft.com/office/officeart/2005/8/layout/list1"/>
    <dgm:cxn modelId="{31748BD0-9D6B-420A-8B4A-9324ACFA0665}" srcId="{FFEB9B88-FEE6-4E9F-AD6B-47DFF84EF83C}" destId="{8EE2ADA1-0C24-47A8-9227-D49373C79903}" srcOrd="2" destOrd="0" parTransId="{60AF8DE3-4C1D-497D-B235-867F9D422123}" sibTransId="{89B3EDE5-30B2-44F0-8228-EC1F3367E482}"/>
    <dgm:cxn modelId="{5C7B52D7-4880-4FF8-AB4B-2020322A3A78}" type="presOf" srcId="{E79A77AD-E979-4FBA-8188-2C68451AA251}" destId="{A32E6AD6-0563-41C0-9C82-2F991DC647E9}" srcOrd="1" destOrd="0" presId="urn:microsoft.com/office/officeart/2005/8/layout/list1"/>
    <dgm:cxn modelId="{093802FD-F03D-4924-A46C-7704080A8FDC}" type="presOf" srcId="{8EE2ADA1-0C24-47A8-9227-D49373C79903}" destId="{D4287B58-CD86-4496-8E6E-0C4423DD4541}" srcOrd="1" destOrd="0" presId="urn:microsoft.com/office/officeart/2005/8/layout/list1"/>
    <dgm:cxn modelId="{151FFAC6-ED6B-4730-8B7B-B70602125660}" type="presParOf" srcId="{9393C6B0-C14C-45D8-A2D7-BE244FD4205B}" destId="{5B542EFB-DEB9-490F-BB1B-35ED78262A39}" srcOrd="0" destOrd="0" presId="urn:microsoft.com/office/officeart/2005/8/layout/list1"/>
    <dgm:cxn modelId="{8A9C83FA-E208-4ABF-B378-5B3A0F147E84}" type="presParOf" srcId="{5B542EFB-DEB9-490F-BB1B-35ED78262A39}" destId="{1AC76FBB-9B97-4D9F-8655-BE13EFB042C4}" srcOrd="0" destOrd="0" presId="urn:microsoft.com/office/officeart/2005/8/layout/list1"/>
    <dgm:cxn modelId="{334BC228-24DA-4607-A867-13D5CC6391E8}" type="presParOf" srcId="{5B542EFB-DEB9-490F-BB1B-35ED78262A39}" destId="{E3CF16CE-B290-45D3-99FF-08CF8D67887E}" srcOrd="1" destOrd="0" presId="urn:microsoft.com/office/officeart/2005/8/layout/list1"/>
    <dgm:cxn modelId="{52C24A20-E832-400D-B8B5-3B11ACBECE7A}" type="presParOf" srcId="{9393C6B0-C14C-45D8-A2D7-BE244FD4205B}" destId="{8BC500D9-9A30-4543-9E56-C8293B16FEAC}" srcOrd="1" destOrd="0" presId="urn:microsoft.com/office/officeart/2005/8/layout/list1"/>
    <dgm:cxn modelId="{696CC7AC-1E3A-406A-B1C1-23483AC62073}" type="presParOf" srcId="{9393C6B0-C14C-45D8-A2D7-BE244FD4205B}" destId="{88235E76-C451-491C-993E-31115B6D6A59}" srcOrd="2" destOrd="0" presId="urn:microsoft.com/office/officeart/2005/8/layout/list1"/>
    <dgm:cxn modelId="{F0B1F327-7376-4CA4-B6B8-32C4C37CCE11}" type="presParOf" srcId="{9393C6B0-C14C-45D8-A2D7-BE244FD4205B}" destId="{B603BF3D-8A87-4D8B-AF1C-A28EC7FD780C}" srcOrd="3" destOrd="0" presId="urn:microsoft.com/office/officeart/2005/8/layout/list1"/>
    <dgm:cxn modelId="{927BDDBD-C179-4B3E-B922-A82613A2761A}" type="presParOf" srcId="{9393C6B0-C14C-45D8-A2D7-BE244FD4205B}" destId="{D0AE25DA-84F1-4FDC-A1F3-13B6BA4383F9}" srcOrd="4" destOrd="0" presId="urn:microsoft.com/office/officeart/2005/8/layout/list1"/>
    <dgm:cxn modelId="{AE7B3873-1C0F-4267-AFA6-0CB8745D9B2C}" type="presParOf" srcId="{D0AE25DA-84F1-4FDC-A1F3-13B6BA4383F9}" destId="{9E5BBAFE-6E98-41C8-9837-50DD68E59560}" srcOrd="0" destOrd="0" presId="urn:microsoft.com/office/officeart/2005/8/layout/list1"/>
    <dgm:cxn modelId="{5FBCD0FE-4F8E-46C4-97B5-05C0069CBE3B}" type="presParOf" srcId="{D0AE25DA-84F1-4FDC-A1F3-13B6BA4383F9}" destId="{58FEB643-ADB6-468C-BB34-F6764FF39D50}" srcOrd="1" destOrd="0" presId="urn:microsoft.com/office/officeart/2005/8/layout/list1"/>
    <dgm:cxn modelId="{CE02F5B0-9FA5-496E-8B60-2A209C6184C9}" type="presParOf" srcId="{9393C6B0-C14C-45D8-A2D7-BE244FD4205B}" destId="{364BEEAB-833D-4E4F-9372-6DFBB9800E4E}" srcOrd="5" destOrd="0" presId="urn:microsoft.com/office/officeart/2005/8/layout/list1"/>
    <dgm:cxn modelId="{AAF7DE41-CDEA-4905-9A69-803EA29A7615}" type="presParOf" srcId="{9393C6B0-C14C-45D8-A2D7-BE244FD4205B}" destId="{523E62AF-C587-432E-A6AE-3E4CF6BEC66B}" srcOrd="6" destOrd="0" presId="urn:microsoft.com/office/officeart/2005/8/layout/list1"/>
    <dgm:cxn modelId="{11EDB46C-FBAE-4525-9B57-2ADE4F2E96C7}" type="presParOf" srcId="{9393C6B0-C14C-45D8-A2D7-BE244FD4205B}" destId="{D55CDD8F-ADA7-4544-9DEB-4A92A507EA6B}" srcOrd="7" destOrd="0" presId="urn:microsoft.com/office/officeart/2005/8/layout/list1"/>
    <dgm:cxn modelId="{5FE96C80-A281-42E5-B9A4-87E16C0469B7}" type="presParOf" srcId="{9393C6B0-C14C-45D8-A2D7-BE244FD4205B}" destId="{02A893D4-4BA3-49EB-9FD3-C7B3B977CC4D}" srcOrd="8" destOrd="0" presId="urn:microsoft.com/office/officeart/2005/8/layout/list1"/>
    <dgm:cxn modelId="{CE500E96-8801-4D3A-9C1E-C47D8AE341CD}" type="presParOf" srcId="{02A893D4-4BA3-49EB-9FD3-C7B3B977CC4D}" destId="{A3C4DBF5-8352-48CB-9C6E-28BF2E3D9E4F}" srcOrd="0" destOrd="0" presId="urn:microsoft.com/office/officeart/2005/8/layout/list1"/>
    <dgm:cxn modelId="{EACBE532-4B74-476F-8EB4-0067B349EE65}" type="presParOf" srcId="{02A893D4-4BA3-49EB-9FD3-C7B3B977CC4D}" destId="{D4287B58-CD86-4496-8E6E-0C4423DD4541}" srcOrd="1" destOrd="0" presId="urn:microsoft.com/office/officeart/2005/8/layout/list1"/>
    <dgm:cxn modelId="{0110C378-C130-4AB8-9423-7ED857F3BD28}" type="presParOf" srcId="{9393C6B0-C14C-45D8-A2D7-BE244FD4205B}" destId="{FDB99222-D3A0-431B-8437-FD51B72F5FA1}" srcOrd="9" destOrd="0" presId="urn:microsoft.com/office/officeart/2005/8/layout/list1"/>
    <dgm:cxn modelId="{85F8F113-93F5-41D1-B1FF-45844B8AD94B}" type="presParOf" srcId="{9393C6B0-C14C-45D8-A2D7-BE244FD4205B}" destId="{49DB16B8-848F-4385-9759-7D1384776599}" srcOrd="10" destOrd="0" presId="urn:microsoft.com/office/officeart/2005/8/layout/list1"/>
    <dgm:cxn modelId="{BB8F9E2D-9E3A-40DE-B7F9-EEC3D5CBFFE4}" type="presParOf" srcId="{9393C6B0-C14C-45D8-A2D7-BE244FD4205B}" destId="{EE858A82-D452-4D3C-B0DD-67EA8D08A035}" srcOrd="11" destOrd="0" presId="urn:microsoft.com/office/officeart/2005/8/layout/list1"/>
    <dgm:cxn modelId="{26401A68-9D48-4D83-8B92-BBC3A4D43B05}" type="presParOf" srcId="{9393C6B0-C14C-45D8-A2D7-BE244FD4205B}" destId="{9B4FE47F-7472-4792-89D1-4672BAA71E80}" srcOrd="12" destOrd="0" presId="urn:microsoft.com/office/officeart/2005/8/layout/list1"/>
    <dgm:cxn modelId="{9AA504E7-A32F-429A-B299-F9E64A0D45BC}" type="presParOf" srcId="{9B4FE47F-7472-4792-89D1-4672BAA71E80}" destId="{385975B1-493A-485E-B9EC-E034F0764479}" srcOrd="0" destOrd="0" presId="urn:microsoft.com/office/officeart/2005/8/layout/list1"/>
    <dgm:cxn modelId="{3DFF61A1-A302-46A9-B794-6F9A27BABD0F}" type="presParOf" srcId="{9B4FE47F-7472-4792-89D1-4672BAA71E80}" destId="{7F375463-0C65-4073-A78E-073CB98F9CEE}" srcOrd="1" destOrd="0" presId="urn:microsoft.com/office/officeart/2005/8/layout/list1"/>
    <dgm:cxn modelId="{EB0FC285-0BE4-45A4-BF78-C2AD455AFE16}" type="presParOf" srcId="{9393C6B0-C14C-45D8-A2D7-BE244FD4205B}" destId="{CC8D8011-7523-4825-BC51-82DA43D43470}" srcOrd="13" destOrd="0" presId="urn:microsoft.com/office/officeart/2005/8/layout/list1"/>
    <dgm:cxn modelId="{9F117A1D-EFA2-4031-AC85-85EA69D52A99}" type="presParOf" srcId="{9393C6B0-C14C-45D8-A2D7-BE244FD4205B}" destId="{FD083F65-885F-4F0B-89B9-3B6A2ACE9BE8}" srcOrd="14" destOrd="0" presId="urn:microsoft.com/office/officeart/2005/8/layout/list1"/>
    <dgm:cxn modelId="{ADED39FA-F3A3-4A4F-8D1D-9EBA13199E9D}" type="presParOf" srcId="{9393C6B0-C14C-45D8-A2D7-BE244FD4205B}" destId="{9D9F16E7-7AA9-4A00-BDD7-550BC117ABF3}" srcOrd="15" destOrd="0" presId="urn:microsoft.com/office/officeart/2005/8/layout/list1"/>
    <dgm:cxn modelId="{CBEDB346-01E7-4266-A7ED-200563958CE8}" type="presParOf" srcId="{9393C6B0-C14C-45D8-A2D7-BE244FD4205B}" destId="{0F0E2A30-61AB-4B36-89D2-33584DBBEFDB}" srcOrd="16" destOrd="0" presId="urn:microsoft.com/office/officeart/2005/8/layout/list1"/>
    <dgm:cxn modelId="{5A3669D4-DBDE-4D0E-BE4D-577C8468D50C}" type="presParOf" srcId="{0F0E2A30-61AB-4B36-89D2-33584DBBEFDB}" destId="{9285EDEB-25E4-4B96-8E64-767A3C33538C}" srcOrd="0" destOrd="0" presId="urn:microsoft.com/office/officeart/2005/8/layout/list1"/>
    <dgm:cxn modelId="{4E80DAA2-D88F-481E-BCC3-77A40A52880B}" type="presParOf" srcId="{0F0E2A30-61AB-4B36-89D2-33584DBBEFDB}" destId="{A32E6AD6-0563-41C0-9C82-2F991DC647E9}" srcOrd="1" destOrd="0" presId="urn:microsoft.com/office/officeart/2005/8/layout/list1"/>
    <dgm:cxn modelId="{F22A4322-1CE7-4157-8770-FA5E38DA9AF0}" type="presParOf" srcId="{9393C6B0-C14C-45D8-A2D7-BE244FD4205B}" destId="{01F58632-65B5-4241-B222-BFDD5A1EA076}" srcOrd="17" destOrd="0" presId="urn:microsoft.com/office/officeart/2005/8/layout/list1"/>
    <dgm:cxn modelId="{3ABE6457-5B59-4EE3-8B7F-86DC10546D42}" type="presParOf" srcId="{9393C6B0-C14C-45D8-A2D7-BE244FD4205B}" destId="{C4F2F49B-CF06-44DC-A1C4-D4A2E73990A2}" srcOrd="18" destOrd="0" presId="urn:microsoft.com/office/officeart/2005/8/layout/list1"/>
    <dgm:cxn modelId="{22E9499E-502B-4237-8741-11A54F985A7B}" type="presParOf" srcId="{9393C6B0-C14C-45D8-A2D7-BE244FD4205B}" destId="{A2545820-BFF7-4897-A4D3-644E4B27F129}" srcOrd="19" destOrd="0" presId="urn:microsoft.com/office/officeart/2005/8/layout/list1"/>
    <dgm:cxn modelId="{C61340C7-4FCA-48D8-80BA-C3F2AF14AC37}" type="presParOf" srcId="{9393C6B0-C14C-45D8-A2D7-BE244FD4205B}" destId="{33679611-18BA-41EA-A9E5-9F806FF63B3F}" srcOrd="20" destOrd="0" presId="urn:microsoft.com/office/officeart/2005/8/layout/list1"/>
    <dgm:cxn modelId="{2EE52700-DBB6-4354-B195-CB23EE039E9F}" type="presParOf" srcId="{33679611-18BA-41EA-A9E5-9F806FF63B3F}" destId="{04001DE0-9BB7-4AB8-BE6F-BA132CC1E972}" srcOrd="0" destOrd="0" presId="urn:microsoft.com/office/officeart/2005/8/layout/list1"/>
    <dgm:cxn modelId="{F28C0311-0891-4D08-B09D-F85CFCAF0D03}" type="presParOf" srcId="{33679611-18BA-41EA-A9E5-9F806FF63B3F}" destId="{BED35737-FD47-48B4-A03A-BBEE84D6EBBA}" srcOrd="1" destOrd="0" presId="urn:microsoft.com/office/officeart/2005/8/layout/list1"/>
    <dgm:cxn modelId="{1ECA97E3-F4A4-4AC2-86DE-CC9973CDFAF5}" type="presParOf" srcId="{9393C6B0-C14C-45D8-A2D7-BE244FD4205B}" destId="{0FFF664C-B594-44C8-916F-91F34D146B7E}" srcOrd="21" destOrd="0" presId="urn:microsoft.com/office/officeart/2005/8/layout/list1"/>
    <dgm:cxn modelId="{E75B25A5-F97B-4DBF-9FA1-B03EFE12F2D2}" type="presParOf" srcId="{9393C6B0-C14C-45D8-A2D7-BE244FD4205B}" destId="{B3641A5F-F7E2-4D9A-933B-08E8FA180AA2}" srcOrd="22" destOrd="0" presId="urn:microsoft.com/office/officeart/2005/8/layout/list1"/>
    <dgm:cxn modelId="{BBB39F05-F06F-4658-B939-B26E7F909427}" type="presParOf" srcId="{9393C6B0-C14C-45D8-A2D7-BE244FD4205B}" destId="{0A5DE466-F5DF-44EC-AF6D-6E20640F36C0}" srcOrd="23" destOrd="0" presId="urn:microsoft.com/office/officeart/2005/8/layout/list1"/>
    <dgm:cxn modelId="{670D5AE8-857C-4168-9EA5-50F77671EE49}" type="presParOf" srcId="{9393C6B0-C14C-45D8-A2D7-BE244FD4205B}" destId="{11A38A51-D3E4-4395-A084-ECDCB068A098}" srcOrd="24" destOrd="0" presId="urn:microsoft.com/office/officeart/2005/8/layout/list1"/>
    <dgm:cxn modelId="{B34A2EF8-FC5A-4B90-B83E-421B704DB5A7}" type="presParOf" srcId="{11A38A51-D3E4-4395-A084-ECDCB068A098}" destId="{75A0DC9C-6D21-4B1E-9822-553FB7D59CE9}" srcOrd="0" destOrd="0" presId="urn:microsoft.com/office/officeart/2005/8/layout/list1"/>
    <dgm:cxn modelId="{03ADD146-B10E-4643-A54D-EEF834DEF66C}" type="presParOf" srcId="{11A38A51-D3E4-4395-A084-ECDCB068A098}" destId="{FA2220D6-94CA-41CC-B2A0-CA089BEABC92}" srcOrd="1" destOrd="0" presId="urn:microsoft.com/office/officeart/2005/8/layout/list1"/>
    <dgm:cxn modelId="{F3454F97-A5E0-45FA-A279-10B8727B38FD}" type="presParOf" srcId="{9393C6B0-C14C-45D8-A2D7-BE244FD4205B}" destId="{2F7FB301-5C6F-4ECA-8AE4-32421A0546FC}" srcOrd="25" destOrd="0" presId="urn:microsoft.com/office/officeart/2005/8/layout/list1"/>
    <dgm:cxn modelId="{E44E7B6B-9291-45D5-8C94-FC724C33FE0F}" type="presParOf" srcId="{9393C6B0-C14C-45D8-A2D7-BE244FD4205B}" destId="{05BD8DFE-60C2-4051-99C7-2F6A891020E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B9B88-FEE6-4E9F-AD6B-47DFF84EF83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D4B62-8122-4455-95A2-23CFD9587564}">
      <dgm:prSet phldrT="[Text]" custT="1"/>
      <dgm:spPr/>
      <dgm:t>
        <a:bodyPr/>
        <a:lstStyle/>
        <a:p>
          <a:r>
            <a:rPr lang="en-US" sz="2400" dirty="0"/>
            <a:t>Introduction</a:t>
          </a:r>
        </a:p>
      </dgm:t>
    </dgm:pt>
    <dgm:pt modelId="{4E9B6629-710C-449B-8ECD-1F188CD349E6}" type="parTrans" cxnId="{7368CF71-F60E-4B66-9728-F67129660F12}">
      <dgm:prSet/>
      <dgm:spPr/>
      <dgm:t>
        <a:bodyPr/>
        <a:lstStyle/>
        <a:p>
          <a:endParaRPr lang="en-US" sz="2400"/>
        </a:p>
      </dgm:t>
    </dgm:pt>
    <dgm:pt modelId="{C356A0EE-A557-47C1-95DC-583E71842B34}" type="sibTrans" cxnId="{7368CF71-F60E-4B66-9728-F67129660F12}">
      <dgm:prSet/>
      <dgm:spPr/>
      <dgm:t>
        <a:bodyPr/>
        <a:lstStyle/>
        <a:p>
          <a:endParaRPr lang="en-US" sz="2400"/>
        </a:p>
      </dgm:t>
    </dgm:pt>
    <dgm:pt modelId="{C2CB525D-93CD-41C1-A9E4-2EA6ECACBEE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/>
            <a:t>Radio Signal Propagation</a:t>
          </a:r>
        </a:p>
      </dgm:t>
    </dgm:pt>
    <dgm:pt modelId="{03407420-A41D-4D7A-ACD6-76BCC2EC5658}" type="parTrans" cxnId="{8BF2D884-CFF7-4E3F-A70C-F211C72D8D83}">
      <dgm:prSet/>
      <dgm:spPr/>
      <dgm:t>
        <a:bodyPr/>
        <a:lstStyle/>
        <a:p>
          <a:endParaRPr lang="en-US" sz="2400"/>
        </a:p>
      </dgm:t>
    </dgm:pt>
    <dgm:pt modelId="{88BBC061-6FAD-4BB4-8B25-24A7FCB15A75}" type="sibTrans" cxnId="{8BF2D884-CFF7-4E3F-A70C-F211C72D8D83}">
      <dgm:prSet/>
      <dgm:spPr/>
      <dgm:t>
        <a:bodyPr/>
        <a:lstStyle/>
        <a:p>
          <a:endParaRPr lang="en-US" sz="2400"/>
        </a:p>
      </dgm:t>
    </dgm:pt>
    <dgm:pt modelId="{8EE2ADA1-0C24-47A8-9227-D49373C79903}">
      <dgm:prSet phldrT="[Text]" custT="1"/>
      <dgm:spPr/>
      <dgm:t>
        <a:bodyPr/>
        <a:lstStyle/>
        <a:p>
          <a:r>
            <a:rPr lang="en-US" sz="2400" dirty="0"/>
            <a:t>Radio Bands and Bandwidth</a:t>
          </a:r>
        </a:p>
      </dgm:t>
    </dgm:pt>
    <dgm:pt modelId="{60AF8DE3-4C1D-497D-B235-867F9D422123}" type="parTrans" cxnId="{31748BD0-9D6B-420A-8B4A-9324ACFA0665}">
      <dgm:prSet/>
      <dgm:spPr/>
      <dgm:t>
        <a:bodyPr/>
        <a:lstStyle/>
        <a:p>
          <a:endParaRPr lang="en-US" sz="2400"/>
        </a:p>
      </dgm:t>
    </dgm:pt>
    <dgm:pt modelId="{89B3EDE5-30B2-44F0-8228-EC1F3367E482}" type="sibTrans" cxnId="{31748BD0-9D6B-420A-8B4A-9324ACFA0665}">
      <dgm:prSet/>
      <dgm:spPr/>
      <dgm:t>
        <a:bodyPr/>
        <a:lstStyle/>
        <a:p>
          <a:endParaRPr lang="en-US" sz="2400"/>
        </a:p>
      </dgm:t>
    </dgm:pt>
    <dgm:pt modelId="{2DE01355-4DDE-40D3-8581-936C528AB367}">
      <dgm:prSet phldrT="[Text]" custT="1"/>
      <dgm:spPr/>
      <dgm:t>
        <a:bodyPr/>
        <a:lstStyle/>
        <a:p>
          <a:r>
            <a:rPr lang="en-US" sz="2400" dirty="0"/>
            <a:t>Spread Spectrum Transmission</a:t>
          </a:r>
        </a:p>
      </dgm:t>
    </dgm:pt>
    <dgm:pt modelId="{951A04F3-A9A9-4DEA-A959-072FDE0B6A84}" type="parTrans" cxnId="{58F5F371-230C-4CFB-B5C9-DA30E1FE1A25}">
      <dgm:prSet/>
      <dgm:spPr/>
      <dgm:t>
        <a:bodyPr/>
        <a:lstStyle/>
        <a:p>
          <a:endParaRPr lang="en-US" sz="2400"/>
        </a:p>
      </dgm:t>
    </dgm:pt>
    <dgm:pt modelId="{191490D4-B192-4456-AB2E-71C27727CF41}" type="sibTrans" cxnId="{58F5F371-230C-4CFB-B5C9-DA30E1FE1A25}">
      <dgm:prSet/>
      <dgm:spPr/>
      <dgm:t>
        <a:bodyPr/>
        <a:lstStyle/>
        <a:p>
          <a:endParaRPr lang="en-US" sz="2400"/>
        </a:p>
      </dgm:t>
    </dgm:pt>
    <dgm:pt modelId="{E79A77AD-E979-4FBA-8188-2C68451AA25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WLAN Operation</a:t>
          </a:r>
        </a:p>
      </dgm:t>
    </dgm:pt>
    <dgm:pt modelId="{3A2D7A68-EF0E-4822-B081-83DDEA22A30D}" type="parTrans" cxnId="{7B6CB4BC-E831-4968-8DE0-2442AA6B3C15}">
      <dgm:prSet/>
      <dgm:spPr/>
      <dgm:t>
        <a:bodyPr/>
        <a:lstStyle/>
        <a:p>
          <a:endParaRPr lang="en-US" sz="2400"/>
        </a:p>
      </dgm:t>
    </dgm:pt>
    <dgm:pt modelId="{3A5A1B94-68A3-4668-9228-C8F494544237}" type="sibTrans" cxnId="{7B6CB4BC-E831-4968-8DE0-2442AA6B3C15}">
      <dgm:prSet/>
      <dgm:spPr/>
      <dgm:t>
        <a:bodyPr/>
        <a:lstStyle/>
        <a:p>
          <a:endParaRPr lang="en-US" sz="2400"/>
        </a:p>
      </dgm:t>
    </dgm:pt>
    <dgm:pt modelId="{6A85F421-9300-43AA-9C6E-0A23DD866CF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Transmission Standards</a:t>
          </a:r>
        </a:p>
      </dgm:t>
    </dgm:pt>
    <dgm:pt modelId="{E5CBAA52-FB78-459B-AE69-81865D5B7B27}" type="parTrans" cxnId="{22BC6C45-4429-4100-A00E-0FEDA6B3E08B}">
      <dgm:prSet/>
      <dgm:spPr/>
      <dgm:t>
        <a:bodyPr/>
        <a:lstStyle/>
        <a:p>
          <a:endParaRPr lang="en-US"/>
        </a:p>
      </dgm:t>
    </dgm:pt>
    <dgm:pt modelId="{E5B7CDEA-820F-432E-858F-B7646CD77F69}" type="sibTrans" cxnId="{22BC6C45-4429-4100-A00E-0FEDA6B3E08B}">
      <dgm:prSet/>
      <dgm:spPr/>
      <dgm:t>
        <a:bodyPr/>
        <a:lstStyle/>
        <a:p>
          <a:endParaRPr lang="en-US"/>
        </a:p>
      </dgm:t>
    </dgm:pt>
    <dgm:pt modelId="{D93DCCED-2892-4396-8AC4-A8E731AC925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Wireless Mesh Networking</a:t>
          </a:r>
        </a:p>
      </dgm:t>
    </dgm:pt>
    <dgm:pt modelId="{C8DD82D5-588B-460F-BA55-3124D5FCDA57}" type="parTrans" cxnId="{41854D6A-8829-467D-97AD-D5749440C0D5}">
      <dgm:prSet/>
      <dgm:spPr/>
      <dgm:t>
        <a:bodyPr/>
        <a:lstStyle/>
        <a:p>
          <a:endParaRPr lang="en-US"/>
        </a:p>
      </dgm:t>
    </dgm:pt>
    <dgm:pt modelId="{BC0E8F70-D851-4D20-B720-129BEE72FCA7}" type="sibTrans" cxnId="{41854D6A-8829-467D-97AD-D5749440C0D5}">
      <dgm:prSet/>
      <dgm:spPr/>
      <dgm:t>
        <a:bodyPr/>
        <a:lstStyle/>
        <a:p>
          <a:endParaRPr lang="en-US"/>
        </a:p>
      </dgm:t>
    </dgm:pt>
    <dgm:pt modelId="{9393C6B0-C14C-45D8-A2D7-BE244FD4205B}" type="pres">
      <dgm:prSet presAssocID="{FFEB9B88-FEE6-4E9F-AD6B-47DFF84EF83C}" presName="linear" presStyleCnt="0">
        <dgm:presLayoutVars>
          <dgm:dir/>
          <dgm:animLvl val="lvl"/>
          <dgm:resizeHandles val="exact"/>
        </dgm:presLayoutVars>
      </dgm:prSet>
      <dgm:spPr/>
    </dgm:pt>
    <dgm:pt modelId="{5B542EFB-DEB9-490F-BB1B-35ED78262A39}" type="pres">
      <dgm:prSet presAssocID="{9BDD4B62-8122-4455-95A2-23CFD9587564}" presName="parentLin" presStyleCnt="0"/>
      <dgm:spPr/>
    </dgm:pt>
    <dgm:pt modelId="{1AC76FBB-9B97-4D9F-8655-BE13EFB042C4}" type="pres">
      <dgm:prSet presAssocID="{9BDD4B62-8122-4455-95A2-23CFD9587564}" presName="parentLeftMargin" presStyleLbl="node1" presStyleIdx="0" presStyleCnt="7"/>
      <dgm:spPr/>
    </dgm:pt>
    <dgm:pt modelId="{E3CF16CE-B290-45D3-99FF-08CF8D67887E}" type="pres">
      <dgm:prSet presAssocID="{9BDD4B62-8122-4455-95A2-23CFD9587564}" presName="parentText" presStyleLbl="node1" presStyleIdx="0" presStyleCnt="7" custScaleX="132401">
        <dgm:presLayoutVars>
          <dgm:chMax val="0"/>
          <dgm:bulletEnabled val="1"/>
        </dgm:presLayoutVars>
      </dgm:prSet>
      <dgm:spPr/>
    </dgm:pt>
    <dgm:pt modelId="{8BC500D9-9A30-4543-9E56-C8293B16FEAC}" type="pres">
      <dgm:prSet presAssocID="{9BDD4B62-8122-4455-95A2-23CFD9587564}" presName="negativeSpace" presStyleCnt="0"/>
      <dgm:spPr/>
    </dgm:pt>
    <dgm:pt modelId="{88235E76-C451-491C-993E-31115B6D6A59}" type="pres">
      <dgm:prSet presAssocID="{9BDD4B62-8122-4455-95A2-23CFD9587564}" presName="childText" presStyleLbl="conFgAcc1" presStyleIdx="0" presStyleCnt="7">
        <dgm:presLayoutVars>
          <dgm:bulletEnabled val="1"/>
        </dgm:presLayoutVars>
      </dgm:prSet>
      <dgm:spPr/>
    </dgm:pt>
    <dgm:pt modelId="{B603BF3D-8A87-4D8B-AF1C-A28EC7FD780C}" type="pres">
      <dgm:prSet presAssocID="{C356A0EE-A557-47C1-95DC-583E71842B34}" presName="spaceBetweenRectangles" presStyleCnt="0"/>
      <dgm:spPr/>
    </dgm:pt>
    <dgm:pt modelId="{D0AE25DA-84F1-4FDC-A1F3-13B6BA4383F9}" type="pres">
      <dgm:prSet presAssocID="{C2CB525D-93CD-41C1-A9E4-2EA6ECACBEEA}" presName="parentLin" presStyleCnt="0"/>
      <dgm:spPr/>
    </dgm:pt>
    <dgm:pt modelId="{9E5BBAFE-6E98-41C8-9837-50DD68E59560}" type="pres">
      <dgm:prSet presAssocID="{C2CB525D-93CD-41C1-A9E4-2EA6ECACBEEA}" presName="parentLeftMargin" presStyleLbl="node1" presStyleIdx="0" presStyleCnt="7"/>
      <dgm:spPr/>
    </dgm:pt>
    <dgm:pt modelId="{58FEB643-ADB6-468C-BB34-F6764FF39D50}" type="pres">
      <dgm:prSet presAssocID="{C2CB525D-93CD-41C1-A9E4-2EA6ECACBEEA}" presName="parentText" presStyleLbl="node1" presStyleIdx="1" presStyleCnt="7" custScaleX="131678">
        <dgm:presLayoutVars>
          <dgm:chMax val="0"/>
          <dgm:bulletEnabled val="1"/>
        </dgm:presLayoutVars>
      </dgm:prSet>
      <dgm:spPr/>
    </dgm:pt>
    <dgm:pt modelId="{364BEEAB-833D-4E4F-9372-6DFBB9800E4E}" type="pres">
      <dgm:prSet presAssocID="{C2CB525D-93CD-41C1-A9E4-2EA6ECACBEEA}" presName="negativeSpace" presStyleCnt="0"/>
      <dgm:spPr/>
    </dgm:pt>
    <dgm:pt modelId="{523E62AF-C587-432E-A6AE-3E4CF6BEC66B}" type="pres">
      <dgm:prSet presAssocID="{C2CB525D-93CD-41C1-A9E4-2EA6ECACBEEA}" presName="childText" presStyleLbl="conFgAcc1" presStyleIdx="1" presStyleCnt="7">
        <dgm:presLayoutVars>
          <dgm:bulletEnabled val="1"/>
        </dgm:presLayoutVars>
      </dgm:prSet>
      <dgm:spPr/>
    </dgm:pt>
    <dgm:pt modelId="{D55CDD8F-ADA7-4544-9DEB-4A92A507EA6B}" type="pres">
      <dgm:prSet presAssocID="{88BBC061-6FAD-4BB4-8B25-24A7FCB15A75}" presName="spaceBetweenRectangles" presStyleCnt="0"/>
      <dgm:spPr/>
    </dgm:pt>
    <dgm:pt modelId="{02A893D4-4BA3-49EB-9FD3-C7B3B977CC4D}" type="pres">
      <dgm:prSet presAssocID="{8EE2ADA1-0C24-47A8-9227-D49373C79903}" presName="parentLin" presStyleCnt="0"/>
      <dgm:spPr/>
    </dgm:pt>
    <dgm:pt modelId="{A3C4DBF5-8352-48CB-9C6E-28BF2E3D9E4F}" type="pres">
      <dgm:prSet presAssocID="{8EE2ADA1-0C24-47A8-9227-D49373C79903}" presName="parentLeftMargin" presStyleLbl="node1" presStyleIdx="1" presStyleCnt="7"/>
      <dgm:spPr/>
    </dgm:pt>
    <dgm:pt modelId="{D4287B58-CD86-4496-8E6E-0C4423DD4541}" type="pres">
      <dgm:prSet presAssocID="{8EE2ADA1-0C24-47A8-9227-D49373C79903}" presName="parentText" presStyleLbl="node1" presStyleIdx="2" presStyleCnt="7" custScaleX="131857">
        <dgm:presLayoutVars>
          <dgm:chMax val="0"/>
          <dgm:bulletEnabled val="1"/>
        </dgm:presLayoutVars>
      </dgm:prSet>
      <dgm:spPr/>
    </dgm:pt>
    <dgm:pt modelId="{FDB99222-D3A0-431B-8437-FD51B72F5FA1}" type="pres">
      <dgm:prSet presAssocID="{8EE2ADA1-0C24-47A8-9227-D49373C79903}" presName="negativeSpace" presStyleCnt="0"/>
      <dgm:spPr/>
    </dgm:pt>
    <dgm:pt modelId="{49DB16B8-848F-4385-9759-7D1384776599}" type="pres">
      <dgm:prSet presAssocID="{8EE2ADA1-0C24-47A8-9227-D49373C79903}" presName="childText" presStyleLbl="conFgAcc1" presStyleIdx="2" presStyleCnt="7">
        <dgm:presLayoutVars>
          <dgm:bulletEnabled val="1"/>
        </dgm:presLayoutVars>
      </dgm:prSet>
      <dgm:spPr/>
    </dgm:pt>
    <dgm:pt modelId="{EE858A82-D452-4D3C-B0DD-67EA8D08A035}" type="pres">
      <dgm:prSet presAssocID="{89B3EDE5-30B2-44F0-8228-EC1F3367E482}" presName="spaceBetweenRectangles" presStyleCnt="0"/>
      <dgm:spPr/>
    </dgm:pt>
    <dgm:pt modelId="{9B4FE47F-7472-4792-89D1-4672BAA71E80}" type="pres">
      <dgm:prSet presAssocID="{2DE01355-4DDE-40D3-8581-936C528AB367}" presName="parentLin" presStyleCnt="0"/>
      <dgm:spPr/>
    </dgm:pt>
    <dgm:pt modelId="{385975B1-493A-485E-B9EC-E034F0764479}" type="pres">
      <dgm:prSet presAssocID="{2DE01355-4DDE-40D3-8581-936C528AB367}" presName="parentLeftMargin" presStyleLbl="node1" presStyleIdx="2" presStyleCnt="7"/>
      <dgm:spPr/>
    </dgm:pt>
    <dgm:pt modelId="{7F375463-0C65-4073-A78E-073CB98F9CEE}" type="pres">
      <dgm:prSet presAssocID="{2DE01355-4DDE-40D3-8581-936C528AB367}" presName="parentText" presStyleLbl="node1" presStyleIdx="3" presStyleCnt="7" custScaleX="132429" custLinFactNeighborX="2516" custLinFactNeighborY="-1474">
        <dgm:presLayoutVars>
          <dgm:chMax val="0"/>
          <dgm:bulletEnabled val="1"/>
        </dgm:presLayoutVars>
      </dgm:prSet>
      <dgm:spPr/>
    </dgm:pt>
    <dgm:pt modelId="{CC8D8011-7523-4825-BC51-82DA43D43470}" type="pres">
      <dgm:prSet presAssocID="{2DE01355-4DDE-40D3-8581-936C528AB367}" presName="negativeSpace" presStyleCnt="0"/>
      <dgm:spPr/>
    </dgm:pt>
    <dgm:pt modelId="{FD083F65-885F-4F0B-89B9-3B6A2ACE9BE8}" type="pres">
      <dgm:prSet presAssocID="{2DE01355-4DDE-40D3-8581-936C528AB367}" presName="childText" presStyleLbl="conFgAcc1" presStyleIdx="3" presStyleCnt="7">
        <dgm:presLayoutVars>
          <dgm:bulletEnabled val="1"/>
        </dgm:presLayoutVars>
      </dgm:prSet>
      <dgm:spPr/>
    </dgm:pt>
    <dgm:pt modelId="{9D9F16E7-7AA9-4A00-BDD7-550BC117ABF3}" type="pres">
      <dgm:prSet presAssocID="{191490D4-B192-4456-AB2E-71C27727CF41}" presName="spaceBetweenRectangles" presStyleCnt="0"/>
      <dgm:spPr/>
    </dgm:pt>
    <dgm:pt modelId="{0F0E2A30-61AB-4B36-89D2-33584DBBEFDB}" type="pres">
      <dgm:prSet presAssocID="{E79A77AD-E979-4FBA-8188-2C68451AA251}" presName="parentLin" presStyleCnt="0"/>
      <dgm:spPr/>
    </dgm:pt>
    <dgm:pt modelId="{9285EDEB-25E4-4B96-8E64-767A3C33538C}" type="pres">
      <dgm:prSet presAssocID="{E79A77AD-E979-4FBA-8188-2C68451AA251}" presName="parentLeftMargin" presStyleLbl="node1" presStyleIdx="3" presStyleCnt="7"/>
      <dgm:spPr/>
    </dgm:pt>
    <dgm:pt modelId="{A32E6AD6-0563-41C0-9C82-2F991DC647E9}" type="pres">
      <dgm:prSet presAssocID="{E79A77AD-E979-4FBA-8188-2C68451AA251}" presName="parentText" presStyleLbl="node1" presStyleIdx="4" presStyleCnt="7" custScaleX="131678">
        <dgm:presLayoutVars>
          <dgm:chMax val="0"/>
          <dgm:bulletEnabled val="1"/>
        </dgm:presLayoutVars>
      </dgm:prSet>
      <dgm:spPr/>
    </dgm:pt>
    <dgm:pt modelId="{01F58632-65B5-4241-B222-BFDD5A1EA076}" type="pres">
      <dgm:prSet presAssocID="{E79A77AD-E979-4FBA-8188-2C68451AA251}" presName="negativeSpace" presStyleCnt="0"/>
      <dgm:spPr/>
    </dgm:pt>
    <dgm:pt modelId="{C4F2F49B-CF06-44DC-A1C4-D4A2E73990A2}" type="pres">
      <dgm:prSet presAssocID="{E79A77AD-E979-4FBA-8188-2C68451AA251}" presName="childText" presStyleLbl="conFgAcc1" presStyleIdx="4" presStyleCnt="7">
        <dgm:presLayoutVars>
          <dgm:bulletEnabled val="1"/>
        </dgm:presLayoutVars>
      </dgm:prSet>
      <dgm:spPr/>
    </dgm:pt>
    <dgm:pt modelId="{A2545820-BFF7-4897-A4D3-644E4B27F129}" type="pres">
      <dgm:prSet presAssocID="{3A5A1B94-68A3-4668-9228-C8F494544237}" presName="spaceBetweenRectangles" presStyleCnt="0"/>
      <dgm:spPr/>
    </dgm:pt>
    <dgm:pt modelId="{33679611-18BA-41EA-A9E5-9F806FF63B3F}" type="pres">
      <dgm:prSet presAssocID="{6A85F421-9300-43AA-9C6E-0A23DD866CF5}" presName="parentLin" presStyleCnt="0"/>
      <dgm:spPr/>
    </dgm:pt>
    <dgm:pt modelId="{04001DE0-9BB7-4AB8-BE6F-BA132CC1E972}" type="pres">
      <dgm:prSet presAssocID="{6A85F421-9300-43AA-9C6E-0A23DD866CF5}" presName="parentLeftMargin" presStyleLbl="node1" presStyleIdx="4" presStyleCnt="7"/>
      <dgm:spPr/>
    </dgm:pt>
    <dgm:pt modelId="{BED35737-FD47-48B4-A03A-BBEE84D6EBBA}" type="pres">
      <dgm:prSet presAssocID="{6A85F421-9300-43AA-9C6E-0A23DD866CF5}" presName="parentText" presStyleLbl="node1" presStyleIdx="5" presStyleCnt="7" custScaleX="131056">
        <dgm:presLayoutVars>
          <dgm:chMax val="0"/>
          <dgm:bulletEnabled val="1"/>
        </dgm:presLayoutVars>
      </dgm:prSet>
      <dgm:spPr/>
    </dgm:pt>
    <dgm:pt modelId="{0FFF664C-B594-44C8-916F-91F34D146B7E}" type="pres">
      <dgm:prSet presAssocID="{6A85F421-9300-43AA-9C6E-0A23DD866CF5}" presName="negativeSpace" presStyleCnt="0"/>
      <dgm:spPr/>
    </dgm:pt>
    <dgm:pt modelId="{B3641A5F-F7E2-4D9A-933B-08E8FA180AA2}" type="pres">
      <dgm:prSet presAssocID="{6A85F421-9300-43AA-9C6E-0A23DD866CF5}" presName="childText" presStyleLbl="conFgAcc1" presStyleIdx="5" presStyleCnt="7">
        <dgm:presLayoutVars>
          <dgm:bulletEnabled val="1"/>
        </dgm:presLayoutVars>
      </dgm:prSet>
      <dgm:spPr/>
    </dgm:pt>
    <dgm:pt modelId="{0A5DE466-F5DF-44EC-AF6D-6E20640F36C0}" type="pres">
      <dgm:prSet presAssocID="{E5B7CDEA-820F-432E-858F-B7646CD77F69}" presName="spaceBetweenRectangles" presStyleCnt="0"/>
      <dgm:spPr/>
    </dgm:pt>
    <dgm:pt modelId="{11A38A51-D3E4-4395-A084-ECDCB068A098}" type="pres">
      <dgm:prSet presAssocID="{D93DCCED-2892-4396-8AC4-A8E731AC925C}" presName="parentLin" presStyleCnt="0"/>
      <dgm:spPr/>
    </dgm:pt>
    <dgm:pt modelId="{75A0DC9C-6D21-4B1E-9822-553FB7D59CE9}" type="pres">
      <dgm:prSet presAssocID="{D93DCCED-2892-4396-8AC4-A8E731AC925C}" presName="parentLeftMargin" presStyleLbl="node1" presStyleIdx="5" presStyleCnt="7"/>
      <dgm:spPr/>
    </dgm:pt>
    <dgm:pt modelId="{FA2220D6-94CA-41CC-B2A0-CA089BEABC92}" type="pres">
      <dgm:prSet presAssocID="{D93DCCED-2892-4396-8AC4-A8E731AC925C}" presName="parentText" presStyleLbl="node1" presStyleIdx="6" presStyleCnt="7" custScaleX="132228">
        <dgm:presLayoutVars>
          <dgm:chMax val="0"/>
          <dgm:bulletEnabled val="1"/>
        </dgm:presLayoutVars>
      </dgm:prSet>
      <dgm:spPr/>
    </dgm:pt>
    <dgm:pt modelId="{2F7FB301-5C6F-4ECA-8AE4-32421A0546FC}" type="pres">
      <dgm:prSet presAssocID="{D93DCCED-2892-4396-8AC4-A8E731AC925C}" presName="negativeSpace" presStyleCnt="0"/>
      <dgm:spPr/>
    </dgm:pt>
    <dgm:pt modelId="{05BD8DFE-60C2-4051-99C7-2F6A891020EB}" type="pres">
      <dgm:prSet presAssocID="{D93DCCED-2892-4396-8AC4-A8E731AC92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F0FF00A-9A2F-476F-8F61-5DFA95BE6FCB}" type="presOf" srcId="{8EE2ADA1-0C24-47A8-9227-D49373C79903}" destId="{D4287B58-CD86-4496-8E6E-0C4423DD4541}" srcOrd="1" destOrd="0" presId="urn:microsoft.com/office/officeart/2005/8/layout/list1"/>
    <dgm:cxn modelId="{6B885B14-3D8F-47C7-9CC7-911502824673}" type="presOf" srcId="{2DE01355-4DDE-40D3-8581-936C528AB367}" destId="{7F375463-0C65-4073-A78E-073CB98F9CEE}" srcOrd="1" destOrd="0" presId="urn:microsoft.com/office/officeart/2005/8/layout/list1"/>
    <dgm:cxn modelId="{55717115-B627-4A64-98E1-E7D59EFE4303}" type="presOf" srcId="{E79A77AD-E979-4FBA-8188-2C68451AA251}" destId="{9285EDEB-25E4-4B96-8E64-767A3C33538C}" srcOrd="0" destOrd="0" presId="urn:microsoft.com/office/officeart/2005/8/layout/list1"/>
    <dgm:cxn modelId="{74BDD321-D814-4D4D-B3DC-FC969A169D52}" type="presOf" srcId="{9BDD4B62-8122-4455-95A2-23CFD9587564}" destId="{E3CF16CE-B290-45D3-99FF-08CF8D67887E}" srcOrd="1" destOrd="0" presId="urn:microsoft.com/office/officeart/2005/8/layout/list1"/>
    <dgm:cxn modelId="{22BC6C45-4429-4100-A00E-0FEDA6B3E08B}" srcId="{FFEB9B88-FEE6-4E9F-AD6B-47DFF84EF83C}" destId="{6A85F421-9300-43AA-9C6E-0A23DD866CF5}" srcOrd="5" destOrd="0" parTransId="{E5CBAA52-FB78-459B-AE69-81865D5B7B27}" sibTransId="{E5B7CDEA-820F-432E-858F-B7646CD77F69}"/>
    <dgm:cxn modelId="{41854D6A-8829-467D-97AD-D5749440C0D5}" srcId="{FFEB9B88-FEE6-4E9F-AD6B-47DFF84EF83C}" destId="{D93DCCED-2892-4396-8AC4-A8E731AC925C}" srcOrd="6" destOrd="0" parTransId="{C8DD82D5-588B-460F-BA55-3124D5FCDA57}" sibTransId="{BC0E8F70-D851-4D20-B720-129BEE72FCA7}"/>
    <dgm:cxn modelId="{5F7E9F6A-A055-4C0E-9ABE-495666CC0A45}" type="presOf" srcId="{C2CB525D-93CD-41C1-A9E4-2EA6ECACBEEA}" destId="{58FEB643-ADB6-468C-BB34-F6764FF39D50}" srcOrd="1" destOrd="0" presId="urn:microsoft.com/office/officeart/2005/8/layout/list1"/>
    <dgm:cxn modelId="{7368CF71-F60E-4B66-9728-F67129660F12}" srcId="{FFEB9B88-FEE6-4E9F-AD6B-47DFF84EF83C}" destId="{9BDD4B62-8122-4455-95A2-23CFD9587564}" srcOrd="0" destOrd="0" parTransId="{4E9B6629-710C-449B-8ECD-1F188CD349E6}" sibTransId="{C356A0EE-A557-47C1-95DC-583E71842B34}"/>
    <dgm:cxn modelId="{58F5F371-230C-4CFB-B5C9-DA30E1FE1A25}" srcId="{FFEB9B88-FEE6-4E9F-AD6B-47DFF84EF83C}" destId="{2DE01355-4DDE-40D3-8581-936C528AB367}" srcOrd="3" destOrd="0" parTransId="{951A04F3-A9A9-4DEA-A959-072FDE0B6A84}" sibTransId="{191490D4-B192-4456-AB2E-71C27727CF41}"/>
    <dgm:cxn modelId="{99DCE483-71DD-4A1D-A592-2506494EAFFA}" type="presOf" srcId="{FFEB9B88-FEE6-4E9F-AD6B-47DFF84EF83C}" destId="{9393C6B0-C14C-45D8-A2D7-BE244FD4205B}" srcOrd="0" destOrd="0" presId="urn:microsoft.com/office/officeart/2005/8/layout/list1"/>
    <dgm:cxn modelId="{48B74C84-D36A-4CDA-B967-28E5EAC93722}" type="presOf" srcId="{8EE2ADA1-0C24-47A8-9227-D49373C79903}" destId="{A3C4DBF5-8352-48CB-9C6E-28BF2E3D9E4F}" srcOrd="0" destOrd="0" presId="urn:microsoft.com/office/officeart/2005/8/layout/list1"/>
    <dgm:cxn modelId="{8BF2D884-CFF7-4E3F-A70C-F211C72D8D83}" srcId="{FFEB9B88-FEE6-4E9F-AD6B-47DFF84EF83C}" destId="{C2CB525D-93CD-41C1-A9E4-2EA6ECACBEEA}" srcOrd="1" destOrd="0" parTransId="{03407420-A41D-4D7A-ACD6-76BCC2EC5658}" sibTransId="{88BBC061-6FAD-4BB4-8B25-24A7FCB15A75}"/>
    <dgm:cxn modelId="{2CA87496-1501-48AF-9C63-03D79F75A50B}" type="presOf" srcId="{E79A77AD-E979-4FBA-8188-2C68451AA251}" destId="{A32E6AD6-0563-41C0-9C82-2F991DC647E9}" srcOrd="1" destOrd="0" presId="urn:microsoft.com/office/officeart/2005/8/layout/list1"/>
    <dgm:cxn modelId="{AA668CB0-8526-46CD-9F15-05F090378C1D}" type="presOf" srcId="{2DE01355-4DDE-40D3-8581-936C528AB367}" destId="{385975B1-493A-485E-B9EC-E034F0764479}" srcOrd="0" destOrd="0" presId="urn:microsoft.com/office/officeart/2005/8/layout/list1"/>
    <dgm:cxn modelId="{AF23B3B2-9F72-4487-9AFB-1341890A6D60}" type="presOf" srcId="{D93DCCED-2892-4396-8AC4-A8E731AC925C}" destId="{FA2220D6-94CA-41CC-B2A0-CA089BEABC92}" srcOrd="1" destOrd="0" presId="urn:microsoft.com/office/officeart/2005/8/layout/list1"/>
    <dgm:cxn modelId="{7B6CB4BC-E831-4968-8DE0-2442AA6B3C15}" srcId="{FFEB9B88-FEE6-4E9F-AD6B-47DFF84EF83C}" destId="{E79A77AD-E979-4FBA-8188-2C68451AA251}" srcOrd="4" destOrd="0" parTransId="{3A2D7A68-EF0E-4822-B081-83DDEA22A30D}" sibTransId="{3A5A1B94-68A3-4668-9228-C8F494544237}"/>
    <dgm:cxn modelId="{33FA33CE-19AA-4C85-9E66-A2C5897B0160}" type="presOf" srcId="{C2CB525D-93CD-41C1-A9E4-2EA6ECACBEEA}" destId="{9E5BBAFE-6E98-41C8-9837-50DD68E59560}" srcOrd="0" destOrd="0" presId="urn:microsoft.com/office/officeart/2005/8/layout/list1"/>
    <dgm:cxn modelId="{31748BD0-9D6B-420A-8B4A-9324ACFA0665}" srcId="{FFEB9B88-FEE6-4E9F-AD6B-47DFF84EF83C}" destId="{8EE2ADA1-0C24-47A8-9227-D49373C79903}" srcOrd="2" destOrd="0" parTransId="{60AF8DE3-4C1D-497D-B235-867F9D422123}" sibTransId="{89B3EDE5-30B2-44F0-8228-EC1F3367E482}"/>
    <dgm:cxn modelId="{8412F7D2-0A56-4505-AE99-10325E88FDE1}" type="presOf" srcId="{9BDD4B62-8122-4455-95A2-23CFD9587564}" destId="{1AC76FBB-9B97-4D9F-8655-BE13EFB042C4}" srcOrd="0" destOrd="0" presId="urn:microsoft.com/office/officeart/2005/8/layout/list1"/>
    <dgm:cxn modelId="{0CE971D4-58F6-40B5-A26C-1899CAAD8216}" type="presOf" srcId="{D93DCCED-2892-4396-8AC4-A8E731AC925C}" destId="{75A0DC9C-6D21-4B1E-9822-553FB7D59CE9}" srcOrd="0" destOrd="0" presId="urn:microsoft.com/office/officeart/2005/8/layout/list1"/>
    <dgm:cxn modelId="{81F22AD9-C4EB-4271-B7B6-201A02961B98}" type="presOf" srcId="{6A85F421-9300-43AA-9C6E-0A23DD866CF5}" destId="{BED35737-FD47-48B4-A03A-BBEE84D6EBBA}" srcOrd="1" destOrd="0" presId="urn:microsoft.com/office/officeart/2005/8/layout/list1"/>
    <dgm:cxn modelId="{3188F3E1-16EC-4715-921A-42A6CB9DACF5}" type="presOf" srcId="{6A85F421-9300-43AA-9C6E-0A23DD866CF5}" destId="{04001DE0-9BB7-4AB8-BE6F-BA132CC1E972}" srcOrd="0" destOrd="0" presId="urn:microsoft.com/office/officeart/2005/8/layout/list1"/>
    <dgm:cxn modelId="{C768B5FB-9861-45E9-8A27-DF6C2AE7E227}" type="presParOf" srcId="{9393C6B0-C14C-45D8-A2D7-BE244FD4205B}" destId="{5B542EFB-DEB9-490F-BB1B-35ED78262A39}" srcOrd="0" destOrd="0" presId="urn:microsoft.com/office/officeart/2005/8/layout/list1"/>
    <dgm:cxn modelId="{97711E28-A4C7-4DA9-B9C4-BE1512A433A3}" type="presParOf" srcId="{5B542EFB-DEB9-490F-BB1B-35ED78262A39}" destId="{1AC76FBB-9B97-4D9F-8655-BE13EFB042C4}" srcOrd="0" destOrd="0" presId="urn:microsoft.com/office/officeart/2005/8/layout/list1"/>
    <dgm:cxn modelId="{503B7265-24F7-4A8D-9234-65FBCA172E72}" type="presParOf" srcId="{5B542EFB-DEB9-490F-BB1B-35ED78262A39}" destId="{E3CF16CE-B290-45D3-99FF-08CF8D67887E}" srcOrd="1" destOrd="0" presId="urn:microsoft.com/office/officeart/2005/8/layout/list1"/>
    <dgm:cxn modelId="{6F62F079-1BBD-4846-9A4B-F544EA9B3D16}" type="presParOf" srcId="{9393C6B0-C14C-45D8-A2D7-BE244FD4205B}" destId="{8BC500D9-9A30-4543-9E56-C8293B16FEAC}" srcOrd="1" destOrd="0" presId="urn:microsoft.com/office/officeart/2005/8/layout/list1"/>
    <dgm:cxn modelId="{BEE70121-C8DD-4603-8D74-1DF2E557E0B4}" type="presParOf" srcId="{9393C6B0-C14C-45D8-A2D7-BE244FD4205B}" destId="{88235E76-C451-491C-993E-31115B6D6A59}" srcOrd="2" destOrd="0" presId="urn:microsoft.com/office/officeart/2005/8/layout/list1"/>
    <dgm:cxn modelId="{324E0FD2-D121-480F-B71A-E13616F43380}" type="presParOf" srcId="{9393C6B0-C14C-45D8-A2D7-BE244FD4205B}" destId="{B603BF3D-8A87-4D8B-AF1C-A28EC7FD780C}" srcOrd="3" destOrd="0" presId="urn:microsoft.com/office/officeart/2005/8/layout/list1"/>
    <dgm:cxn modelId="{95A2412E-901A-4AC2-B221-96A93DE888FF}" type="presParOf" srcId="{9393C6B0-C14C-45D8-A2D7-BE244FD4205B}" destId="{D0AE25DA-84F1-4FDC-A1F3-13B6BA4383F9}" srcOrd="4" destOrd="0" presId="urn:microsoft.com/office/officeart/2005/8/layout/list1"/>
    <dgm:cxn modelId="{FDCB66A3-7875-428E-A2C6-329120BA4CA0}" type="presParOf" srcId="{D0AE25DA-84F1-4FDC-A1F3-13B6BA4383F9}" destId="{9E5BBAFE-6E98-41C8-9837-50DD68E59560}" srcOrd="0" destOrd="0" presId="urn:microsoft.com/office/officeart/2005/8/layout/list1"/>
    <dgm:cxn modelId="{CE7FE228-6594-46FC-9413-96B86CC60D9E}" type="presParOf" srcId="{D0AE25DA-84F1-4FDC-A1F3-13B6BA4383F9}" destId="{58FEB643-ADB6-468C-BB34-F6764FF39D50}" srcOrd="1" destOrd="0" presId="urn:microsoft.com/office/officeart/2005/8/layout/list1"/>
    <dgm:cxn modelId="{260A418B-19D1-46E1-B37A-156D8B1DB965}" type="presParOf" srcId="{9393C6B0-C14C-45D8-A2D7-BE244FD4205B}" destId="{364BEEAB-833D-4E4F-9372-6DFBB9800E4E}" srcOrd="5" destOrd="0" presId="urn:microsoft.com/office/officeart/2005/8/layout/list1"/>
    <dgm:cxn modelId="{85DFF9CF-694F-4240-BD5E-DBA7C4622579}" type="presParOf" srcId="{9393C6B0-C14C-45D8-A2D7-BE244FD4205B}" destId="{523E62AF-C587-432E-A6AE-3E4CF6BEC66B}" srcOrd="6" destOrd="0" presId="urn:microsoft.com/office/officeart/2005/8/layout/list1"/>
    <dgm:cxn modelId="{0ADF4B39-D105-40F8-803A-16E5FD27BEEE}" type="presParOf" srcId="{9393C6B0-C14C-45D8-A2D7-BE244FD4205B}" destId="{D55CDD8F-ADA7-4544-9DEB-4A92A507EA6B}" srcOrd="7" destOrd="0" presId="urn:microsoft.com/office/officeart/2005/8/layout/list1"/>
    <dgm:cxn modelId="{0848D682-1763-45F1-BD32-C39CCE05D327}" type="presParOf" srcId="{9393C6B0-C14C-45D8-A2D7-BE244FD4205B}" destId="{02A893D4-4BA3-49EB-9FD3-C7B3B977CC4D}" srcOrd="8" destOrd="0" presId="urn:microsoft.com/office/officeart/2005/8/layout/list1"/>
    <dgm:cxn modelId="{47DCA4B2-BDC2-4E6B-86BE-47E5E17F2625}" type="presParOf" srcId="{02A893D4-4BA3-49EB-9FD3-C7B3B977CC4D}" destId="{A3C4DBF5-8352-48CB-9C6E-28BF2E3D9E4F}" srcOrd="0" destOrd="0" presId="urn:microsoft.com/office/officeart/2005/8/layout/list1"/>
    <dgm:cxn modelId="{4E1E1EAC-C1F3-4333-9009-72610DFD8CA6}" type="presParOf" srcId="{02A893D4-4BA3-49EB-9FD3-C7B3B977CC4D}" destId="{D4287B58-CD86-4496-8E6E-0C4423DD4541}" srcOrd="1" destOrd="0" presId="urn:microsoft.com/office/officeart/2005/8/layout/list1"/>
    <dgm:cxn modelId="{9E169FEB-DCAE-47C1-A7A1-25072C3C6E05}" type="presParOf" srcId="{9393C6B0-C14C-45D8-A2D7-BE244FD4205B}" destId="{FDB99222-D3A0-431B-8437-FD51B72F5FA1}" srcOrd="9" destOrd="0" presId="urn:microsoft.com/office/officeart/2005/8/layout/list1"/>
    <dgm:cxn modelId="{6A54E0D1-F6DA-489D-80F4-981DDCA5FAB7}" type="presParOf" srcId="{9393C6B0-C14C-45D8-A2D7-BE244FD4205B}" destId="{49DB16B8-848F-4385-9759-7D1384776599}" srcOrd="10" destOrd="0" presId="urn:microsoft.com/office/officeart/2005/8/layout/list1"/>
    <dgm:cxn modelId="{085F65F7-E0DD-452B-91FA-45DD14628A77}" type="presParOf" srcId="{9393C6B0-C14C-45D8-A2D7-BE244FD4205B}" destId="{EE858A82-D452-4D3C-B0DD-67EA8D08A035}" srcOrd="11" destOrd="0" presId="urn:microsoft.com/office/officeart/2005/8/layout/list1"/>
    <dgm:cxn modelId="{560CE1E9-ED86-4205-8442-225821EAF5AE}" type="presParOf" srcId="{9393C6B0-C14C-45D8-A2D7-BE244FD4205B}" destId="{9B4FE47F-7472-4792-89D1-4672BAA71E80}" srcOrd="12" destOrd="0" presId="urn:microsoft.com/office/officeart/2005/8/layout/list1"/>
    <dgm:cxn modelId="{43675280-7BAC-4D89-8181-B32B28920FE5}" type="presParOf" srcId="{9B4FE47F-7472-4792-89D1-4672BAA71E80}" destId="{385975B1-493A-485E-B9EC-E034F0764479}" srcOrd="0" destOrd="0" presId="urn:microsoft.com/office/officeart/2005/8/layout/list1"/>
    <dgm:cxn modelId="{309A374A-B985-4A66-B337-EF86AF21B35E}" type="presParOf" srcId="{9B4FE47F-7472-4792-89D1-4672BAA71E80}" destId="{7F375463-0C65-4073-A78E-073CB98F9CEE}" srcOrd="1" destOrd="0" presId="urn:microsoft.com/office/officeart/2005/8/layout/list1"/>
    <dgm:cxn modelId="{363A53B8-2F47-4CBB-B503-1AE077B912B2}" type="presParOf" srcId="{9393C6B0-C14C-45D8-A2D7-BE244FD4205B}" destId="{CC8D8011-7523-4825-BC51-82DA43D43470}" srcOrd="13" destOrd="0" presId="urn:microsoft.com/office/officeart/2005/8/layout/list1"/>
    <dgm:cxn modelId="{EE5D948A-02D0-4C5B-B492-31A9D81628AA}" type="presParOf" srcId="{9393C6B0-C14C-45D8-A2D7-BE244FD4205B}" destId="{FD083F65-885F-4F0B-89B9-3B6A2ACE9BE8}" srcOrd="14" destOrd="0" presId="urn:microsoft.com/office/officeart/2005/8/layout/list1"/>
    <dgm:cxn modelId="{4DD98E36-595C-4F0A-9D2E-0401920E37ED}" type="presParOf" srcId="{9393C6B0-C14C-45D8-A2D7-BE244FD4205B}" destId="{9D9F16E7-7AA9-4A00-BDD7-550BC117ABF3}" srcOrd="15" destOrd="0" presId="urn:microsoft.com/office/officeart/2005/8/layout/list1"/>
    <dgm:cxn modelId="{26926578-140E-4F37-BC44-268E481C15EE}" type="presParOf" srcId="{9393C6B0-C14C-45D8-A2D7-BE244FD4205B}" destId="{0F0E2A30-61AB-4B36-89D2-33584DBBEFDB}" srcOrd="16" destOrd="0" presId="urn:microsoft.com/office/officeart/2005/8/layout/list1"/>
    <dgm:cxn modelId="{EC33CA2D-53A3-4E0C-8400-2DA27DBEF49D}" type="presParOf" srcId="{0F0E2A30-61AB-4B36-89D2-33584DBBEFDB}" destId="{9285EDEB-25E4-4B96-8E64-767A3C33538C}" srcOrd="0" destOrd="0" presId="urn:microsoft.com/office/officeart/2005/8/layout/list1"/>
    <dgm:cxn modelId="{F819E2F3-D5F1-4F2F-9233-BCB05B4D4FCC}" type="presParOf" srcId="{0F0E2A30-61AB-4B36-89D2-33584DBBEFDB}" destId="{A32E6AD6-0563-41C0-9C82-2F991DC647E9}" srcOrd="1" destOrd="0" presId="urn:microsoft.com/office/officeart/2005/8/layout/list1"/>
    <dgm:cxn modelId="{27A4F147-E4C8-42A6-8596-CF64ED02A010}" type="presParOf" srcId="{9393C6B0-C14C-45D8-A2D7-BE244FD4205B}" destId="{01F58632-65B5-4241-B222-BFDD5A1EA076}" srcOrd="17" destOrd="0" presId="urn:microsoft.com/office/officeart/2005/8/layout/list1"/>
    <dgm:cxn modelId="{378FDFB3-0AE5-40D9-A938-5996E8169DDF}" type="presParOf" srcId="{9393C6B0-C14C-45D8-A2D7-BE244FD4205B}" destId="{C4F2F49B-CF06-44DC-A1C4-D4A2E73990A2}" srcOrd="18" destOrd="0" presId="urn:microsoft.com/office/officeart/2005/8/layout/list1"/>
    <dgm:cxn modelId="{295A0AA9-BB46-4D65-A1F2-C5C4A4F75D35}" type="presParOf" srcId="{9393C6B0-C14C-45D8-A2D7-BE244FD4205B}" destId="{A2545820-BFF7-4897-A4D3-644E4B27F129}" srcOrd="19" destOrd="0" presId="urn:microsoft.com/office/officeart/2005/8/layout/list1"/>
    <dgm:cxn modelId="{66F9FEFF-A706-4E22-A128-2B6F6B899953}" type="presParOf" srcId="{9393C6B0-C14C-45D8-A2D7-BE244FD4205B}" destId="{33679611-18BA-41EA-A9E5-9F806FF63B3F}" srcOrd="20" destOrd="0" presId="urn:microsoft.com/office/officeart/2005/8/layout/list1"/>
    <dgm:cxn modelId="{BACF01BA-2E9A-448D-9BD5-85107AE90409}" type="presParOf" srcId="{33679611-18BA-41EA-A9E5-9F806FF63B3F}" destId="{04001DE0-9BB7-4AB8-BE6F-BA132CC1E972}" srcOrd="0" destOrd="0" presId="urn:microsoft.com/office/officeart/2005/8/layout/list1"/>
    <dgm:cxn modelId="{66566B16-7D21-45B4-BE1E-F154266CB0CB}" type="presParOf" srcId="{33679611-18BA-41EA-A9E5-9F806FF63B3F}" destId="{BED35737-FD47-48B4-A03A-BBEE84D6EBBA}" srcOrd="1" destOrd="0" presId="urn:microsoft.com/office/officeart/2005/8/layout/list1"/>
    <dgm:cxn modelId="{2C06DCAA-216E-475A-B8EF-2ECCEE286DF8}" type="presParOf" srcId="{9393C6B0-C14C-45D8-A2D7-BE244FD4205B}" destId="{0FFF664C-B594-44C8-916F-91F34D146B7E}" srcOrd="21" destOrd="0" presId="urn:microsoft.com/office/officeart/2005/8/layout/list1"/>
    <dgm:cxn modelId="{443EF062-7DD0-4D1D-9B29-1FCBF2BEA626}" type="presParOf" srcId="{9393C6B0-C14C-45D8-A2D7-BE244FD4205B}" destId="{B3641A5F-F7E2-4D9A-933B-08E8FA180AA2}" srcOrd="22" destOrd="0" presId="urn:microsoft.com/office/officeart/2005/8/layout/list1"/>
    <dgm:cxn modelId="{BBD5300D-C888-4885-9742-256EF67B9882}" type="presParOf" srcId="{9393C6B0-C14C-45D8-A2D7-BE244FD4205B}" destId="{0A5DE466-F5DF-44EC-AF6D-6E20640F36C0}" srcOrd="23" destOrd="0" presId="urn:microsoft.com/office/officeart/2005/8/layout/list1"/>
    <dgm:cxn modelId="{50F6FF39-D6EA-41BC-BA5E-EE787739E181}" type="presParOf" srcId="{9393C6B0-C14C-45D8-A2D7-BE244FD4205B}" destId="{11A38A51-D3E4-4395-A084-ECDCB068A098}" srcOrd="24" destOrd="0" presId="urn:microsoft.com/office/officeart/2005/8/layout/list1"/>
    <dgm:cxn modelId="{C86A62EC-D16E-447B-A99A-D6A085016745}" type="presParOf" srcId="{11A38A51-D3E4-4395-A084-ECDCB068A098}" destId="{75A0DC9C-6D21-4B1E-9822-553FB7D59CE9}" srcOrd="0" destOrd="0" presId="urn:microsoft.com/office/officeart/2005/8/layout/list1"/>
    <dgm:cxn modelId="{3B4D4DBA-D391-448D-A67F-35BBD1E3B9D6}" type="presParOf" srcId="{11A38A51-D3E4-4395-A084-ECDCB068A098}" destId="{FA2220D6-94CA-41CC-B2A0-CA089BEABC92}" srcOrd="1" destOrd="0" presId="urn:microsoft.com/office/officeart/2005/8/layout/list1"/>
    <dgm:cxn modelId="{603EB593-0A1A-4036-BBC2-5135BB77E377}" type="presParOf" srcId="{9393C6B0-C14C-45D8-A2D7-BE244FD4205B}" destId="{2F7FB301-5C6F-4ECA-8AE4-32421A0546FC}" srcOrd="25" destOrd="0" presId="urn:microsoft.com/office/officeart/2005/8/layout/list1"/>
    <dgm:cxn modelId="{92967EEE-8550-4B7C-A1B1-C7DC94840DA8}" type="presParOf" srcId="{9393C6B0-C14C-45D8-A2D7-BE244FD4205B}" destId="{05BD8DFE-60C2-4051-99C7-2F6A891020E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B9B88-FEE6-4E9F-AD6B-47DFF84EF83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D4B62-8122-4455-95A2-23CFD9587564}">
      <dgm:prSet phldrT="[Text]" custT="1"/>
      <dgm:spPr/>
      <dgm:t>
        <a:bodyPr/>
        <a:lstStyle/>
        <a:p>
          <a:r>
            <a:rPr lang="en-US" sz="2400" dirty="0"/>
            <a:t>Introduction</a:t>
          </a:r>
        </a:p>
      </dgm:t>
    </dgm:pt>
    <dgm:pt modelId="{4E9B6629-710C-449B-8ECD-1F188CD349E6}" type="parTrans" cxnId="{7368CF71-F60E-4B66-9728-F67129660F12}">
      <dgm:prSet/>
      <dgm:spPr/>
      <dgm:t>
        <a:bodyPr/>
        <a:lstStyle/>
        <a:p>
          <a:endParaRPr lang="en-US" sz="2400"/>
        </a:p>
      </dgm:t>
    </dgm:pt>
    <dgm:pt modelId="{C356A0EE-A557-47C1-95DC-583E71842B34}" type="sibTrans" cxnId="{7368CF71-F60E-4B66-9728-F67129660F12}">
      <dgm:prSet/>
      <dgm:spPr/>
      <dgm:t>
        <a:bodyPr/>
        <a:lstStyle/>
        <a:p>
          <a:endParaRPr lang="en-US" sz="2400"/>
        </a:p>
      </dgm:t>
    </dgm:pt>
    <dgm:pt modelId="{C2CB525D-93CD-41C1-A9E4-2EA6ECACBEEA}">
      <dgm:prSet phldrT="[Text]" custT="1"/>
      <dgm:spPr/>
      <dgm:t>
        <a:bodyPr/>
        <a:lstStyle/>
        <a:p>
          <a:r>
            <a:rPr lang="en-US" sz="2400" dirty="0"/>
            <a:t>Radio Signal Propagation</a:t>
          </a:r>
        </a:p>
      </dgm:t>
    </dgm:pt>
    <dgm:pt modelId="{03407420-A41D-4D7A-ACD6-76BCC2EC5658}" type="parTrans" cxnId="{8BF2D884-CFF7-4E3F-A70C-F211C72D8D83}">
      <dgm:prSet/>
      <dgm:spPr/>
      <dgm:t>
        <a:bodyPr/>
        <a:lstStyle/>
        <a:p>
          <a:endParaRPr lang="en-US" sz="2400"/>
        </a:p>
      </dgm:t>
    </dgm:pt>
    <dgm:pt modelId="{88BBC061-6FAD-4BB4-8B25-24A7FCB15A75}" type="sibTrans" cxnId="{8BF2D884-CFF7-4E3F-A70C-F211C72D8D83}">
      <dgm:prSet/>
      <dgm:spPr/>
      <dgm:t>
        <a:bodyPr/>
        <a:lstStyle/>
        <a:p>
          <a:endParaRPr lang="en-US" sz="2400"/>
        </a:p>
      </dgm:t>
    </dgm:pt>
    <dgm:pt modelId="{8EE2ADA1-0C24-47A8-9227-D49373C7990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/>
            <a:t>Radio Bands and Bandwidth</a:t>
          </a:r>
        </a:p>
      </dgm:t>
    </dgm:pt>
    <dgm:pt modelId="{60AF8DE3-4C1D-497D-B235-867F9D422123}" type="parTrans" cxnId="{31748BD0-9D6B-420A-8B4A-9324ACFA0665}">
      <dgm:prSet/>
      <dgm:spPr/>
      <dgm:t>
        <a:bodyPr/>
        <a:lstStyle/>
        <a:p>
          <a:endParaRPr lang="en-US" sz="2400"/>
        </a:p>
      </dgm:t>
    </dgm:pt>
    <dgm:pt modelId="{89B3EDE5-30B2-44F0-8228-EC1F3367E482}" type="sibTrans" cxnId="{31748BD0-9D6B-420A-8B4A-9324ACFA0665}">
      <dgm:prSet/>
      <dgm:spPr/>
      <dgm:t>
        <a:bodyPr/>
        <a:lstStyle/>
        <a:p>
          <a:endParaRPr lang="en-US" sz="2400"/>
        </a:p>
      </dgm:t>
    </dgm:pt>
    <dgm:pt modelId="{2DE01355-4DDE-40D3-8581-936C528AB367}">
      <dgm:prSet phldrT="[Text]" custT="1"/>
      <dgm:spPr/>
      <dgm:t>
        <a:bodyPr/>
        <a:lstStyle/>
        <a:p>
          <a:r>
            <a:rPr lang="en-US" sz="2400" dirty="0"/>
            <a:t>Spread Spectrum Transmission</a:t>
          </a:r>
        </a:p>
      </dgm:t>
    </dgm:pt>
    <dgm:pt modelId="{951A04F3-A9A9-4DEA-A959-072FDE0B6A84}" type="parTrans" cxnId="{58F5F371-230C-4CFB-B5C9-DA30E1FE1A25}">
      <dgm:prSet/>
      <dgm:spPr/>
      <dgm:t>
        <a:bodyPr/>
        <a:lstStyle/>
        <a:p>
          <a:endParaRPr lang="en-US" sz="2400"/>
        </a:p>
      </dgm:t>
    </dgm:pt>
    <dgm:pt modelId="{191490D4-B192-4456-AB2E-71C27727CF41}" type="sibTrans" cxnId="{58F5F371-230C-4CFB-B5C9-DA30E1FE1A25}">
      <dgm:prSet/>
      <dgm:spPr/>
      <dgm:t>
        <a:bodyPr/>
        <a:lstStyle/>
        <a:p>
          <a:endParaRPr lang="en-US" sz="2400"/>
        </a:p>
      </dgm:t>
    </dgm:pt>
    <dgm:pt modelId="{E79A77AD-E979-4FBA-8188-2C68451AA25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WLAN Operation</a:t>
          </a:r>
        </a:p>
      </dgm:t>
    </dgm:pt>
    <dgm:pt modelId="{3A2D7A68-EF0E-4822-B081-83DDEA22A30D}" type="parTrans" cxnId="{7B6CB4BC-E831-4968-8DE0-2442AA6B3C15}">
      <dgm:prSet/>
      <dgm:spPr/>
      <dgm:t>
        <a:bodyPr/>
        <a:lstStyle/>
        <a:p>
          <a:endParaRPr lang="en-US" sz="2400"/>
        </a:p>
      </dgm:t>
    </dgm:pt>
    <dgm:pt modelId="{3A5A1B94-68A3-4668-9228-C8F494544237}" type="sibTrans" cxnId="{7B6CB4BC-E831-4968-8DE0-2442AA6B3C15}">
      <dgm:prSet/>
      <dgm:spPr/>
      <dgm:t>
        <a:bodyPr/>
        <a:lstStyle/>
        <a:p>
          <a:endParaRPr lang="en-US" sz="2400"/>
        </a:p>
      </dgm:t>
    </dgm:pt>
    <dgm:pt modelId="{6A85F421-9300-43AA-9C6E-0A23DD866CF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Transmission Standards</a:t>
          </a:r>
        </a:p>
      </dgm:t>
    </dgm:pt>
    <dgm:pt modelId="{E5CBAA52-FB78-459B-AE69-81865D5B7B27}" type="parTrans" cxnId="{22BC6C45-4429-4100-A00E-0FEDA6B3E08B}">
      <dgm:prSet/>
      <dgm:spPr/>
      <dgm:t>
        <a:bodyPr/>
        <a:lstStyle/>
        <a:p>
          <a:endParaRPr lang="en-US"/>
        </a:p>
      </dgm:t>
    </dgm:pt>
    <dgm:pt modelId="{E5B7CDEA-820F-432E-858F-B7646CD77F69}" type="sibTrans" cxnId="{22BC6C45-4429-4100-A00E-0FEDA6B3E08B}">
      <dgm:prSet/>
      <dgm:spPr/>
      <dgm:t>
        <a:bodyPr/>
        <a:lstStyle/>
        <a:p>
          <a:endParaRPr lang="en-US"/>
        </a:p>
      </dgm:t>
    </dgm:pt>
    <dgm:pt modelId="{D93DCCED-2892-4396-8AC4-A8E731AC925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Wireless Mesh Networking</a:t>
          </a:r>
        </a:p>
      </dgm:t>
    </dgm:pt>
    <dgm:pt modelId="{C8DD82D5-588B-460F-BA55-3124D5FCDA57}" type="parTrans" cxnId="{41854D6A-8829-467D-97AD-D5749440C0D5}">
      <dgm:prSet/>
      <dgm:spPr/>
      <dgm:t>
        <a:bodyPr/>
        <a:lstStyle/>
        <a:p>
          <a:endParaRPr lang="en-US"/>
        </a:p>
      </dgm:t>
    </dgm:pt>
    <dgm:pt modelId="{BC0E8F70-D851-4D20-B720-129BEE72FCA7}" type="sibTrans" cxnId="{41854D6A-8829-467D-97AD-D5749440C0D5}">
      <dgm:prSet/>
      <dgm:spPr/>
      <dgm:t>
        <a:bodyPr/>
        <a:lstStyle/>
        <a:p>
          <a:endParaRPr lang="en-US"/>
        </a:p>
      </dgm:t>
    </dgm:pt>
    <dgm:pt modelId="{9393C6B0-C14C-45D8-A2D7-BE244FD4205B}" type="pres">
      <dgm:prSet presAssocID="{FFEB9B88-FEE6-4E9F-AD6B-47DFF84EF83C}" presName="linear" presStyleCnt="0">
        <dgm:presLayoutVars>
          <dgm:dir/>
          <dgm:animLvl val="lvl"/>
          <dgm:resizeHandles val="exact"/>
        </dgm:presLayoutVars>
      </dgm:prSet>
      <dgm:spPr/>
    </dgm:pt>
    <dgm:pt modelId="{5B542EFB-DEB9-490F-BB1B-35ED78262A39}" type="pres">
      <dgm:prSet presAssocID="{9BDD4B62-8122-4455-95A2-23CFD9587564}" presName="parentLin" presStyleCnt="0"/>
      <dgm:spPr/>
    </dgm:pt>
    <dgm:pt modelId="{1AC76FBB-9B97-4D9F-8655-BE13EFB042C4}" type="pres">
      <dgm:prSet presAssocID="{9BDD4B62-8122-4455-95A2-23CFD9587564}" presName="parentLeftMargin" presStyleLbl="node1" presStyleIdx="0" presStyleCnt="7"/>
      <dgm:spPr/>
    </dgm:pt>
    <dgm:pt modelId="{E3CF16CE-B290-45D3-99FF-08CF8D67887E}" type="pres">
      <dgm:prSet presAssocID="{9BDD4B62-8122-4455-95A2-23CFD9587564}" presName="parentText" presStyleLbl="node1" presStyleIdx="0" presStyleCnt="7" custScaleX="132401">
        <dgm:presLayoutVars>
          <dgm:chMax val="0"/>
          <dgm:bulletEnabled val="1"/>
        </dgm:presLayoutVars>
      </dgm:prSet>
      <dgm:spPr/>
    </dgm:pt>
    <dgm:pt modelId="{8BC500D9-9A30-4543-9E56-C8293B16FEAC}" type="pres">
      <dgm:prSet presAssocID="{9BDD4B62-8122-4455-95A2-23CFD9587564}" presName="negativeSpace" presStyleCnt="0"/>
      <dgm:spPr/>
    </dgm:pt>
    <dgm:pt modelId="{88235E76-C451-491C-993E-31115B6D6A59}" type="pres">
      <dgm:prSet presAssocID="{9BDD4B62-8122-4455-95A2-23CFD9587564}" presName="childText" presStyleLbl="conFgAcc1" presStyleIdx="0" presStyleCnt="7">
        <dgm:presLayoutVars>
          <dgm:bulletEnabled val="1"/>
        </dgm:presLayoutVars>
      </dgm:prSet>
      <dgm:spPr/>
    </dgm:pt>
    <dgm:pt modelId="{B603BF3D-8A87-4D8B-AF1C-A28EC7FD780C}" type="pres">
      <dgm:prSet presAssocID="{C356A0EE-A557-47C1-95DC-583E71842B34}" presName="spaceBetweenRectangles" presStyleCnt="0"/>
      <dgm:spPr/>
    </dgm:pt>
    <dgm:pt modelId="{D0AE25DA-84F1-4FDC-A1F3-13B6BA4383F9}" type="pres">
      <dgm:prSet presAssocID="{C2CB525D-93CD-41C1-A9E4-2EA6ECACBEEA}" presName="parentLin" presStyleCnt="0"/>
      <dgm:spPr/>
    </dgm:pt>
    <dgm:pt modelId="{9E5BBAFE-6E98-41C8-9837-50DD68E59560}" type="pres">
      <dgm:prSet presAssocID="{C2CB525D-93CD-41C1-A9E4-2EA6ECACBEEA}" presName="parentLeftMargin" presStyleLbl="node1" presStyleIdx="0" presStyleCnt="7"/>
      <dgm:spPr/>
    </dgm:pt>
    <dgm:pt modelId="{58FEB643-ADB6-468C-BB34-F6764FF39D50}" type="pres">
      <dgm:prSet presAssocID="{C2CB525D-93CD-41C1-A9E4-2EA6ECACBEEA}" presName="parentText" presStyleLbl="node1" presStyleIdx="1" presStyleCnt="7" custScaleX="131678">
        <dgm:presLayoutVars>
          <dgm:chMax val="0"/>
          <dgm:bulletEnabled val="1"/>
        </dgm:presLayoutVars>
      </dgm:prSet>
      <dgm:spPr/>
    </dgm:pt>
    <dgm:pt modelId="{364BEEAB-833D-4E4F-9372-6DFBB9800E4E}" type="pres">
      <dgm:prSet presAssocID="{C2CB525D-93CD-41C1-A9E4-2EA6ECACBEEA}" presName="negativeSpace" presStyleCnt="0"/>
      <dgm:spPr/>
    </dgm:pt>
    <dgm:pt modelId="{523E62AF-C587-432E-A6AE-3E4CF6BEC66B}" type="pres">
      <dgm:prSet presAssocID="{C2CB525D-93CD-41C1-A9E4-2EA6ECACBEEA}" presName="childText" presStyleLbl="conFgAcc1" presStyleIdx="1" presStyleCnt="7">
        <dgm:presLayoutVars>
          <dgm:bulletEnabled val="1"/>
        </dgm:presLayoutVars>
      </dgm:prSet>
      <dgm:spPr/>
    </dgm:pt>
    <dgm:pt modelId="{D55CDD8F-ADA7-4544-9DEB-4A92A507EA6B}" type="pres">
      <dgm:prSet presAssocID="{88BBC061-6FAD-4BB4-8B25-24A7FCB15A75}" presName="spaceBetweenRectangles" presStyleCnt="0"/>
      <dgm:spPr/>
    </dgm:pt>
    <dgm:pt modelId="{02A893D4-4BA3-49EB-9FD3-C7B3B977CC4D}" type="pres">
      <dgm:prSet presAssocID="{8EE2ADA1-0C24-47A8-9227-D49373C79903}" presName="parentLin" presStyleCnt="0"/>
      <dgm:spPr/>
    </dgm:pt>
    <dgm:pt modelId="{A3C4DBF5-8352-48CB-9C6E-28BF2E3D9E4F}" type="pres">
      <dgm:prSet presAssocID="{8EE2ADA1-0C24-47A8-9227-D49373C79903}" presName="parentLeftMargin" presStyleLbl="node1" presStyleIdx="1" presStyleCnt="7"/>
      <dgm:spPr/>
    </dgm:pt>
    <dgm:pt modelId="{D4287B58-CD86-4496-8E6E-0C4423DD4541}" type="pres">
      <dgm:prSet presAssocID="{8EE2ADA1-0C24-47A8-9227-D49373C79903}" presName="parentText" presStyleLbl="node1" presStyleIdx="2" presStyleCnt="7" custScaleX="131857" custScaleY="128024">
        <dgm:presLayoutVars>
          <dgm:chMax val="0"/>
          <dgm:bulletEnabled val="1"/>
        </dgm:presLayoutVars>
      </dgm:prSet>
      <dgm:spPr/>
    </dgm:pt>
    <dgm:pt modelId="{FDB99222-D3A0-431B-8437-FD51B72F5FA1}" type="pres">
      <dgm:prSet presAssocID="{8EE2ADA1-0C24-47A8-9227-D49373C79903}" presName="negativeSpace" presStyleCnt="0"/>
      <dgm:spPr/>
    </dgm:pt>
    <dgm:pt modelId="{49DB16B8-848F-4385-9759-7D1384776599}" type="pres">
      <dgm:prSet presAssocID="{8EE2ADA1-0C24-47A8-9227-D49373C79903}" presName="childText" presStyleLbl="conFgAcc1" presStyleIdx="2" presStyleCnt="7">
        <dgm:presLayoutVars>
          <dgm:bulletEnabled val="1"/>
        </dgm:presLayoutVars>
      </dgm:prSet>
      <dgm:spPr/>
    </dgm:pt>
    <dgm:pt modelId="{EE858A82-D452-4D3C-B0DD-67EA8D08A035}" type="pres">
      <dgm:prSet presAssocID="{89B3EDE5-30B2-44F0-8228-EC1F3367E482}" presName="spaceBetweenRectangles" presStyleCnt="0"/>
      <dgm:spPr/>
    </dgm:pt>
    <dgm:pt modelId="{9B4FE47F-7472-4792-89D1-4672BAA71E80}" type="pres">
      <dgm:prSet presAssocID="{2DE01355-4DDE-40D3-8581-936C528AB367}" presName="parentLin" presStyleCnt="0"/>
      <dgm:spPr/>
    </dgm:pt>
    <dgm:pt modelId="{385975B1-493A-485E-B9EC-E034F0764479}" type="pres">
      <dgm:prSet presAssocID="{2DE01355-4DDE-40D3-8581-936C528AB367}" presName="parentLeftMargin" presStyleLbl="node1" presStyleIdx="2" presStyleCnt="7"/>
      <dgm:spPr/>
    </dgm:pt>
    <dgm:pt modelId="{7F375463-0C65-4073-A78E-073CB98F9CEE}" type="pres">
      <dgm:prSet presAssocID="{2DE01355-4DDE-40D3-8581-936C528AB367}" presName="parentText" presStyleLbl="node1" presStyleIdx="3" presStyleCnt="7" custScaleX="132429" custLinFactNeighborX="2516" custLinFactNeighborY="-1474">
        <dgm:presLayoutVars>
          <dgm:chMax val="0"/>
          <dgm:bulletEnabled val="1"/>
        </dgm:presLayoutVars>
      </dgm:prSet>
      <dgm:spPr/>
    </dgm:pt>
    <dgm:pt modelId="{CC8D8011-7523-4825-BC51-82DA43D43470}" type="pres">
      <dgm:prSet presAssocID="{2DE01355-4DDE-40D3-8581-936C528AB367}" presName="negativeSpace" presStyleCnt="0"/>
      <dgm:spPr/>
    </dgm:pt>
    <dgm:pt modelId="{FD083F65-885F-4F0B-89B9-3B6A2ACE9BE8}" type="pres">
      <dgm:prSet presAssocID="{2DE01355-4DDE-40D3-8581-936C528AB367}" presName="childText" presStyleLbl="conFgAcc1" presStyleIdx="3" presStyleCnt="7">
        <dgm:presLayoutVars>
          <dgm:bulletEnabled val="1"/>
        </dgm:presLayoutVars>
      </dgm:prSet>
      <dgm:spPr/>
    </dgm:pt>
    <dgm:pt modelId="{9D9F16E7-7AA9-4A00-BDD7-550BC117ABF3}" type="pres">
      <dgm:prSet presAssocID="{191490D4-B192-4456-AB2E-71C27727CF41}" presName="spaceBetweenRectangles" presStyleCnt="0"/>
      <dgm:spPr/>
    </dgm:pt>
    <dgm:pt modelId="{0F0E2A30-61AB-4B36-89D2-33584DBBEFDB}" type="pres">
      <dgm:prSet presAssocID="{E79A77AD-E979-4FBA-8188-2C68451AA251}" presName="parentLin" presStyleCnt="0"/>
      <dgm:spPr/>
    </dgm:pt>
    <dgm:pt modelId="{9285EDEB-25E4-4B96-8E64-767A3C33538C}" type="pres">
      <dgm:prSet presAssocID="{E79A77AD-E979-4FBA-8188-2C68451AA251}" presName="parentLeftMargin" presStyleLbl="node1" presStyleIdx="3" presStyleCnt="7"/>
      <dgm:spPr/>
    </dgm:pt>
    <dgm:pt modelId="{A32E6AD6-0563-41C0-9C82-2F991DC647E9}" type="pres">
      <dgm:prSet presAssocID="{E79A77AD-E979-4FBA-8188-2C68451AA251}" presName="parentText" presStyleLbl="node1" presStyleIdx="4" presStyleCnt="7" custScaleX="131678">
        <dgm:presLayoutVars>
          <dgm:chMax val="0"/>
          <dgm:bulletEnabled val="1"/>
        </dgm:presLayoutVars>
      </dgm:prSet>
      <dgm:spPr/>
    </dgm:pt>
    <dgm:pt modelId="{01F58632-65B5-4241-B222-BFDD5A1EA076}" type="pres">
      <dgm:prSet presAssocID="{E79A77AD-E979-4FBA-8188-2C68451AA251}" presName="negativeSpace" presStyleCnt="0"/>
      <dgm:spPr/>
    </dgm:pt>
    <dgm:pt modelId="{C4F2F49B-CF06-44DC-A1C4-D4A2E73990A2}" type="pres">
      <dgm:prSet presAssocID="{E79A77AD-E979-4FBA-8188-2C68451AA251}" presName="childText" presStyleLbl="conFgAcc1" presStyleIdx="4" presStyleCnt="7">
        <dgm:presLayoutVars>
          <dgm:bulletEnabled val="1"/>
        </dgm:presLayoutVars>
      </dgm:prSet>
      <dgm:spPr/>
    </dgm:pt>
    <dgm:pt modelId="{A2545820-BFF7-4897-A4D3-644E4B27F129}" type="pres">
      <dgm:prSet presAssocID="{3A5A1B94-68A3-4668-9228-C8F494544237}" presName="spaceBetweenRectangles" presStyleCnt="0"/>
      <dgm:spPr/>
    </dgm:pt>
    <dgm:pt modelId="{33679611-18BA-41EA-A9E5-9F806FF63B3F}" type="pres">
      <dgm:prSet presAssocID="{6A85F421-9300-43AA-9C6E-0A23DD866CF5}" presName="parentLin" presStyleCnt="0"/>
      <dgm:spPr/>
    </dgm:pt>
    <dgm:pt modelId="{04001DE0-9BB7-4AB8-BE6F-BA132CC1E972}" type="pres">
      <dgm:prSet presAssocID="{6A85F421-9300-43AA-9C6E-0A23DD866CF5}" presName="parentLeftMargin" presStyleLbl="node1" presStyleIdx="4" presStyleCnt="7"/>
      <dgm:spPr/>
    </dgm:pt>
    <dgm:pt modelId="{BED35737-FD47-48B4-A03A-BBEE84D6EBBA}" type="pres">
      <dgm:prSet presAssocID="{6A85F421-9300-43AA-9C6E-0A23DD866CF5}" presName="parentText" presStyleLbl="node1" presStyleIdx="5" presStyleCnt="7" custScaleX="131056">
        <dgm:presLayoutVars>
          <dgm:chMax val="0"/>
          <dgm:bulletEnabled val="1"/>
        </dgm:presLayoutVars>
      </dgm:prSet>
      <dgm:spPr/>
    </dgm:pt>
    <dgm:pt modelId="{0FFF664C-B594-44C8-916F-91F34D146B7E}" type="pres">
      <dgm:prSet presAssocID="{6A85F421-9300-43AA-9C6E-0A23DD866CF5}" presName="negativeSpace" presStyleCnt="0"/>
      <dgm:spPr/>
    </dgm:pt>
    <dgm:pt modelId="{B3641A5F-F7E2-4D9A-933B-08E8FA180AA2}" type="pres">
      <dgm:prSet presAssocID="{6A85F421-9300-43AA-9C6E-0A23DD866CF5}" presName="childText" presStyleLbl="conFgAcc1" presStyleIdx="5" presStyleCnt="7">
        <dgm:presLayoutVars>
          <dgm:bulletEnabled val="1"/>
        </dgm:presLayoutVars>
      </dgm:prSet>
      <dgm:spPr/>
    </dgm:pt>
    <dgm:pt modelId="{0A5DE466-F5DF-44EC-AF6D-6E20640F36C0}" type="pres">
      <dgm:prSet presAssocID="{E5B7CDEA-820F-432E-858F-B7646CD77F69}" presName="spaceBetweenRectangles" presStyleCnt="0"/>
      <dgm:spPr/>
    </dgm:pt>
    <dgm:pt modelId="{11A38A51-D3E4-4395-A084-ECDCB068A098}" type="pres">
      <dgm:prSet presAssocID="{D93DCCED-2892-4396-8AC4-A8E731AC925C}" presName="parentLin" presStyleCnt="0"/>
      <dgm:spPr/>
    </dgm:pt>
    <dgm:pt modelId="{75A0DC9C-6D21-4B1E-9822-553FB7D59CE9}" type="pres">
      <dgm:prSet presAssocID="{D93DCCED-2892-4396-8AC4-A8E731AC925C}" presName="parentLeftMargin" presStyleLbl="node1" presStyleIdx="5" presStyleCnt="7"/>
      <dgm:spPr/>
    </dgm:pt>
    <dgm:pt modelId="{FA2220D6-94CA-41CC-B2A0-CA089BEABC92}" type="pres">
      <dgm:prSet presAssocID="{D93DCCED-2892-4396-8AC4-A8E731AC925C}" presName="parentText" presStyleLbl="node1" presStyleIdx="6" presStyleCnt="7" custScaleX="132228">
        <dgm:presLayoutVars>
          <dgm:chMax val="0"/>
          <dgm:bulletEnabled val="1"/>
        </dgm:presLayoutVars>
      </dgm:prSet>
      <dgm:spPr/>
    </dgm:pt>
    <dgm:pt modelId="{2F7FB301-5C6F-4ECA-8AE4-32421A0546FC}" type="pres">
      <dgm:prSet presAssocID="{D93DCCED-2892-4396-8AC4-A8E731AC925C}" presName="negativeSpace" presStyleCnt="0"/>
      <dgm:spPr/>
    </dgm:pt>
    <dgm:pt modelId="{05BD8DFE-60C2-4051-99C7-2F6A891020EB}" type="pres">
      <dgm:prSet presAssocID="{D93DCCED-2892-4396-8AC4-A8E731AC92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091B302-308A-43C4-8E33-8572EB7FAA38}" type="presOf" srcId="{D93DCCED-2892-4396-8AC4-A8E731AC925C}" destId="{FA2220D6-94CA-41CC-B2A0-CA089BEABC92}" srcOrd="1" destOrd="0" presId="urn:microsoft.com/office/officeart/2005/8/layout/list1"/>
    <dgm:cxn modelId="{377B5819-D246-4493-BD2F-2D664E9A5D03}" type="presOf" srcId="{C2CB525D-93CD-41C1-A9E4-2EA6ECACBEEA}" destId="{58FEB643-ADB6-468C-BB34-F6764FF39D50}" srcOrd="1" destOrd="0" presId="urn:microsoft.com/office/officeart/2005/8/layout/list1"/>
    <dgm:cxn modelId="{A7BACB1E-B6D2-4209-9129-2039C8716CD1}" type="presOf" srcId="{C2CB525D-93CD-41C1-A9E4-2EA6ECACBEEA}" destId="{9E5BBAFE-6E98-41C8-9837-50DD68E59560}" srcOrd="0" destOrd="0" presId="urn:microsoft.com/office/officeart/2005/8/layout/list1"/>
    <dgm:cxn modelId="{22BC6C45-4429-4100-A00E-0FEDA6B3E08B}" srcId="{FFEB9B88-FEE6-4E9F-AD6B-47DFF84EF83C}" destId="{6A85F421-9300-43AA-9C6E-0A23DD866CF5}" srcOrd="5" destOrd="0" parTransId="{E5CBAA52-FB78-459B-AE69-81865D5B7B27}" sibTransId="{E5B7CDEA-820F-432E-858F-B7646CD77F69}"/>
    <dgm:cxn modelId="{621A7067-D6B7-4FEC-A702-D4CB798D9E57}" type="presOf" srcId="{8EE2ADA1-0C24-47A8-9227-D49373C79903}" destId="{D4287B58-CD86-4496-8E6E-0C4423DD4541}" srcOrd="1" destOrd="0" presId="urn:microsoft.com/office/officeart/2005/8/layout/list1"/>
    <dgm:cxn modelId="{41854D6A-8829-467D-97AD-D5749440C0D5}" srcId="{FFEB9B88-FEE6-4E9F-AD6B-47DFF84EF83C}" destId="{D93DCCED-2892-4396-8AC4-A8E731AC925C}" srcOrd="6" destOrd="0" parTransId="{C8DD82D5-588B-460F-BA55-3124D5FCDA57}" sibTransId="{BC0E8F70-D851-4D20-B720-129BEE72FCA7}"/>
    <dgm:cxn modelId="{3935F24B-AB0A-4856-87AE-1AF9C3C89A47}" type="presOf" srcId="{6A85F421-9300-43AA-9C6E-0A23DD866CF5}" destId="{04001DE0-9BB7-4AB8-BE6F-BA132CC1E972}" srcOrd="0" destOrd="0" presId="urn:microsoft.com/office/officeart/2005/8/layout/list1"/>
    <dgm:cxn modelId="{D2FF484D-6934-4607-BAC8-2422C47E05F3}" type="presOf" srcId="{D93DCCED-2892-4396-8AC4-A8E731AC925C}" destId="{75A0DC9C-6D21-4B1E-9822-553FB7D59CE9}" srcOrd="0" destOrd="0" presId="urn:microsoft.com/office/officeart/2005/8/layout/list1"/>
    <dgm:cxn modelId="{E3CA1150-3C44-4FE4-91EC-2E62BE6BB050}" type="presOf" srcId="{FFEB9B88-FEE6-4E9F-AD6B-47DFF84EF83C}" destId="{9393C6B0-C14C-45D8-A2D7-BE244FD4205B}" srcOrd="0" destOrd="0" presId="urn:microsoft.com/office/officeart/2005/8/layout/list1"/>
    <dgm:cxn modelId="{7368CF71-F60E-4B66-9728-F67129660F12}" srcId="{FFEB9B88-FEE6-4E9F-AD6B-47DFF84EF83C}" destId="{9BDD4B62-8122-4455-95A2-23CFD9587564}" srcOrd="0" destOrd="0" parTransId="{4E9B6629-710C-449B-8ECD-1F188CD349E6}" sibTransId="{C356A0EE-A557-47C1-95DC-583E71842B34}"/>
    <dgm:cxn modelId="{58F5F371-230C-4CFB-B5C9-DA30E1FE1A25}" srcId="{FFEB9B88-FEE6-4E9F-AD6B-47DFF84EF83C}" destId="{2DE01355-4DDE-40D3-8581-936C528AB367}" srcOrd="3" destOrd="0" parTransId="{951A04F3-A9A9-4DEA-A959-072FDE0B6A84}" sibTransId="{191490D4-B192-4456-AB2E-71C27727CF41}"/>
    <dgm:cxn modelId="{CE93CE58-E7F5-4C45-93AF-EA9438931BA2}" type="presOf" srcId="{6A85F421-9300-43AA-9C6E-0A23DD866CF5}" destId="{BED35737-FD47-48B4-A03A-BBEE84D6EBBA}" srcOrd="1" destOrd="0" presId="urn:microsoft.com/office/officeart/2005/8/layout/list1"/>
    <dgm:cxn modelId="{83F6737D-A5FD-4E8D-B14D-BBE06134CD15}" type="presOf" srcId="{9BDD4B62-8122-4455-95A2-23CFD9587564}" destId="{1AC76FBB-9B97-4D9F-8655-BE13EFB042C4}" srcOrd="0" destOrd="0" presId="urn:microsoft.com/office/officeart/2005/8/layout/list1"/>
    <dgm:cxn modelId="{A2197D7E-80BE-465F-901E-B1022DD00EC3}" type="presOf" srcId="{9BDD4B62-8122-4455-95A2-23CFD9587564}" destId="{E3CF16CE-B290-45D3-99FF-08CF8D67887E}" srcOrd="1" destOrd="0" presId="urn:microsoft.com/office/officeart/2005/8/layout/list1"/>
    <dgm:cxn modelId="{8BF2D884-CFF7-4E3F-A70C-F211C72D8D83}" srcId="{FFEB9B88-FEE6-4E9F-AD6B-47DFF84EF83C}" destId="{C2CB525D-93CD-41C1-A9E4-2EA6ECACBEEA}" srcOrd="1" destOrd="0" parTransId="{03407420-A41D-4D7A-ACD6-76BCC2EC5658}" sibTransId="{88BBC061-6FAD-4BB4-8B25-24A7FCB15A75}"/>
    <dgm:cxn modelId="{635E0B90-D061-4273-B2A1-365976A599A9}" type="presOf" srcId="{E79A77AD-E979-4FBA-8188-2C68451AA251}" destId="{A32E6AD6-0563-41C0-9C82-2F991DC647E9}" srcOrd="1" destOrd="0" presId="urn:microsoft.com/office/officeart/2005/8/layout/list1"/>
    <dgm:cxn modelId="{39F6B7A4-FB71-49C6-9510-E9A057B84F92}" type="presOf" srcId="{8EE2ADA1-0C24-47A8-9227-D49373C79903}" destId="{A3C4DBF5-8352-48CB-9C6E-28BF2E3D9E4F}" srcOrd="0" destOrd="0" presId="urn:microsoft.com/office/officeart/2005/8/layout/list1"/>
    <dgm:cxn modelId="{DE3F7DA5-C165-4581-B435-BDC59BE637B3}" type="presOf" srcId="{2DE01355-4DDE-40D3-8581-936C528AB367}" destId="{7F375463-0C65-4073-A78E-073CB98F9CEE}" srcOrd="1" destOrd="0" presId="urn:microsoft.com/office/officeart/2005/8/layout/list1"/>
    <dgm:cxn modelId="{B72508B7-671C-4481-A5A7-1227E4F20122}" type="presOf" srcId="{E79A77AD-E979-4FBA-8188-2C68451AA251}" destId="{9285EDEB-25E4-4B96-8E64-767A3C33538C}" srcOrd="0" destOrd="0" presId="urn:microsoft.com/office/officeart/2005/8/layout/list1"/>
    <dgm:cxn modelId="{7B6CB4BC-E831-4968-8DE0-2442AA6B3C15}" srcId="{FFEB9B88-FEE6-4E9F-AD6B-47DFF84EF83C}" destId="{E79A77AD-E979-4FBA-8188-2C68451AA251}" srcOrd="4" destOrd="0" parTransId="{3A2D7A68-EF0E-4822-B081-83DDEA22A30D}" sibTransId="{3A5A1B94-68A3-4668-9228-C8F494544237}"/>
    <dgm:cxn modelId="{31748BD0-9D6B-420A-8B4A-9324ACFA0665}" srcId="{FFEB9B88-FEE6-4E9F-AD6B-47DFF84EF83C}" destId="{8EE2ADA1-0C24-47A8-9227-D49373C79903}" srcOrd="2" destOrd="0" parTransId="{60AF8DE3-4C1D-497D-B235-867F9D422123}" sibTransId="{89B3EDE5-30B2-44F0-8228-EC1F3367E482}"/>
    <dgm:cxn modelId="{676CAAD0-3726-424F-ADF4-285DA8ED1918}" type="presOf" srcId="{2DE01355-4DDE-40D3-8581-936C528AB367}" destId="{385975B1-493A-485E-B9EC-E034F0764479}" srcOrd="0" destOrd="0" presId="urn:microsoft.com/office/officeart/2005/8/layout/list1"/>
    <dgm:cxn modelId="{A7582DDA-CB8D-45C9-B0C7-9AA47E218E13}" type="presParOf" srcId="{9393C6B0-C14C-45D8-A2D7-BE244FD4205B}" destId="{5B542EFB-DEB9-490F-BB1B-35ED78262A39}" srcOrd="0" destOrd="0" presId="urn:microsoft.com/office/officeart/2005/8/layout/list1"/>
    <dgm:cxn modelId="{86DD4474-C9C9-4D3C-A226-FD925E288647}" type="presParOf" srcId="{5B542EFB-DEB9-490F-BB1B-35ED78262A39}" destId="{1AC76FBB-9B97-4D9F-8655-BE13EFB042C4}" srcOrd="0" destOrd="0" presId="urn:microsoft.com/office/officeart/2005/8/layout/list1"/>
    <dgm:cxn modelId="{E333081C-5A01-41C9-AAA9-F75FB4AD96F9}" type="presParOf" srcId="{5B542EFB-DEB9-490F-BB1B-35ED78262A39}" destId="{E3CF16CE-B290-45D3-99FF-08CF8D67887E}" srcOrd="1" destOrd="0" presId="urn:microsoft.com/office/officeart/2005/8/layout/list1"/>
    <dgm:cxn modelId="{C1CD1472-14C7-4C6D-926B-BB1EFA804714}" type="presParOf" srcId="{9393C6B0-C14C-45D8-A2D7-BE244FD4205B}" destId="{8BC500D9-9A30-4543-9E56-C8293B16FEAC}" srcOrd="1" destOrd="0" presId="urn:microsoft.com/office/officeart/2005/8/layout/list1"/>
    <dgm:cxn modelId="{0A390C56-ADC7-4CE5-9716-22AF7CC541D5}" type="presParOf" srcId="{9393C6B0-C14C-45D8-A2D7-BE244FD4205B}" destId="{88235E76-C451-491C-993E-31115B6D6A59}" srcOrd="2" destOrd="0" presId="urn:microsoft.com/office/officeart/2005/8/layout/list1"/>
    <dgm:cxn modelId="{8D5049C3-D815-4529-93AF-6B1F2892F60C}" type="presParOf" srcId="{9393C6B0-C14C-45D8-A2D7-BE244FD4205B}" destId="{B603BF3D-8A87-4D8B-AF1C-A28EC7FD780C}" srcOrd="3" destOrd="0" presId="urn:microsoft.com/office/officeart/2005/8/layout/list1"/>
    <dgm:cxn modelId="{48806D2B-19F0-47DE-9BE9-DC4D3CD63CA9}" type="presParOf" srcId="{9393C6B0-C14C-45D8-A2D7-BE244FD4205B}" destId="{D0AE25DA-84F1-4FDC-A1F3-13B6BA4383F9}" srcOrd="4" destOrd="0" presId="urn:microsoft.com/office/officeart/2005/8/layout/list1"/>
    <dgm:cxn modelId="{5A04754F-1001-4558-8BE6-D55E41940B5F}" type="presParOf" srcId="{D0AE25DA-84F1-4FDC-A1F3-13B6BA4383F9}" destId="{9E5BBAFE-6E98-41C8-9837-50DD68E59560}" srcOrd="0" destOrd="0" presId="urn:microsoft.com/office/officeart/2005/8/layout/list1"/>
    <dgm:cxn modelId="{39AFEA43-E816-47E4-8B1F-D2C2839BFD1E}" type="presParOf" srcId="{D0AE25DA-84F1-4FDC-A1F3-13B6BA4383F9}" destId="{58FEB643-ADB6-468C-BB34-F6764FF39D50}" srcOrd="1" destOrd="0" presId="urn:microsoft.com/office/officeart/2005/8/layout/list1"/>
    <dgm:cxn modelId="{9198D4E9-52E8-4E9C-8C0D-C0AD26F79C8F}" type="presParOf" srcId="{9393C6B0-C14C-45D8-A2D7-BE244FD4205B}" destId="{364BEEAB-833D-4E4F-9372-6DFBB9800E4E}" srcOrd="5" destOrd="0" presId="urn:microsoft.com/office/officeart/2005/8/layout/list1"/>
    <dgm:cxn modelId="{ABDA1632-2A30-4A9E-9487-5FA48D9A60EA}" type="presParOf" srcId="{9393C6B0-C14C-45D8-A2D7-BE244FD4205B}" destId="{523E62AF-C587-432E-A6AE-3E4CF6BEC66B}" srcOrd="6" destOrd="0" presId="urn:microsoft.com/office/officeart/2005/8/layout/list1"/>
    <dgm:cxn modelId="{A1840F87-82C3-47C6-ABC5-C2FAEF10E20F}" type="presParOf" srcId="{9393C6B0-C14C-45D8-A2D7-BE244FD4205B}" destId="{D55CDD8F-ADA7-4544-9DEB-4A92A507EA6B}" srcOrd="7" destOrd="0" presId="urn:microsoft.com/office/officeart/2005/8/layout/list1"/>
    <dgm:cxn modelId="{DB226159-46EE-43D7-AF3C-7E468E520CF6}" type="presParOf" srcId="{9393C6B0-C14C-45D8-A2D7-BE244FD4205B}" destId="{02A893D4-4BA3-49EB-9FD3-C7B3B977CC4D}" srcOrd="8" destOrd="0" presId="urn:microsoft.com/office/officeart/2005/8/layout/list1"/>
    <dgm:cxn modelId="{C3B7EB83-1163-49CA-838F-21257ADCC168}" type="presParOf" srcId="{02A893D4-4BA3-49EB-9FD3-C7B3B977CC4D}" destId="{A3C4DBF5-8352-48CB-9C6E-28BF2E3D9E4F}" srcOrd="0" destOrd="0" presId="urn:microsoft.com/office/officeart/2005/8/layout/list1"/>
    <dgm:cxn modelId="{99200AE8-E40D-4FA3-8D48-DCC15981C333}" type="presParOf" srcId="{02A893D4-4BA3-49EB-9FD3-C7B3B977CC4D}" destId="{D4287B58-CD86-4496-8E6E-0C4423DD4541}" srcOrd="1" destOrd="0" presId="urn:microsoft.com/office/officeart/2005/8/layout/list1"/>
    <dgm:cxn modelId="{4710D6DE-EF01-47E4-9D62-C0F25ECDC70F}" type="presParOf" srcId="{9393C6B0-C14C-45D8-A2D7-BE244FD4205B}" destId="{FDB99222-D3A0-431B-8437-FD51B72F5FA1}" srcOrd="9" destOrd="0" presId="urn:microsoft.com/office/officeart/2005/8/layout/list1"/>
    <dgm:cxn modelId="{136C3953-B26E-415F-B0E4-827CDF84D494}" type="presParOf" srcId="{9393C6B0-C14C-45D8-A2D7-BE244FD4205B}" destId="{49DB16B8-848F-4385-9759-7D1384776599}" srcOrd="10" destOrd="0" presId="urn:microsoft.com/office/officeart/2005/8/layout/list1"/>
    <dgm:cxn modelId="{7EE6994C-BC59-4A47-B5CC-B67F26B3D01A}" type="presParOf" srcId="{9393C6B0-C14C-45D8-A2D7-BE244FD4205B}" destId="{EE858A82-D452-4D3C-B0DD-67EA8D08A035}" srcOrd="11" destOrd="0" presId="urn:microsoft.com/office/officeart/2005/8/layout/list1"/>
    <dgm:cxn modelId="{3FD93069-17F7-4B19-8D5A-E73CBD0CAA92}" type="presParOf" srcId="{9393C6B0-C14C-45D8-A2D7-BE244FD4205B}" destId="{9B4FE47F-7472-4792-89D1-4672BAA71E80}" srcOrd="12" destOrd="0" presId="urn:microsoft.com/office/officeart/2005/8/layout/list1"/>
    <dgm:cxn modelId="{7C1DDDE5-3773-425B-88D5-FB89B18CE30F}" type="presParOf" srcId="{9B4FE47F-7472-4792-89D1-4672BAA71E80}" destId="{385975B1-493A-485E-B9EC-E034F0764479}" srcOrd="0" destOrd="0" presId="urn:microsoft.com/office/officeart/2005/8/layout/list1"/>
    <dgm:cxn modelId="{57C70036-D41B-4E8B-8187-2E9AB39177F1}" type="presParOf" srcId="{9B4FE47F-7472-4792-89D1-4672BAA71E80}" destId="{7F375463-0C65-4073-A78E-073CB98F9CEE}" srcOrd="1" destOrd="0" presId="urn:microsoft.com/office/officeart/2005/8/layout/list1"/>
    <dgm:cxn modelId="{9434842A-EE03-4EB1-B459-6C9A80C1E69F}" type="presParOf" srcId="{9393C6B0-C14C-45D8-A2D7-BE244FD4205B}" destId="{CC8D8011-7523-4825-BC51-82DA43D43470}" srcOrd="13" destOrd="0" presId="urn:microsoft.com/office/officeart/2005/8/layout/list1"/>
    <dgm:cxn modelId="{EA58A9A9-9090-4185-8135-11A9182C42C4}" type="presParOf" srcId="{9393C6B0-C14C-45D8-A2D7-BE244FD4205B}" destId="{FD083F65-885F-4F0B-89B9-3B6A2ACE9BE8}" srcOrd="14" destOrd="0" presId="urn:microsoft.com/office/officeart/2005/8/layout/list1"/>
    <dgm:cxn modelId="{B9046E2B-A5A5-481B-99BA-98472A854453}" type="presParOf" srcId="{9393C6B0-C14C-45D8-A2D7-BE244FD4205B}" destId="{9D9F16E7-7AA9-4A00-BDD7-550BC117ABF3}" srcOrd="15" destOrd="0" presId="urn:microsoft.com/office/officeart/2005/8/layout/list1"/>
    <dgm:cxn modelId="{350368B4-5057-421E-A0FD-CFB982C7E2FF}" type="presParOf" srcId="{9393C6B0-C14C-45D8-A2D7-BE244FD4205B}" destId="{0F0E2A30-61AB-4B36-89D2-33584DBBEFDB}" srcOrd="16" destOrd="0" presId="urn:microsoft.com/office/officeart/2005/8/layout/list1"/>
    <dgm:cxn modelId="{F0A1FB86-AF91-4CDC-A6B0-AF0C966E4F74}" type="presParOf" srcId="{0F0E2A30-61AB-4B36-89D2-33584DBBEFDB}" destId="{9285EDEB-25E4-4B96-8E64-767A3C33538C}" srcOrd="0" destOrd="0" presId="urn:microsoft.com/office/officeart/2005/8/layout/list1"/>
    <dgm:cxn modelId="{ECCA3041-39EC-47EB-9C8A-DD61E8E28E1F}" type="presParOf" srcId="{0F0E2A30-61AB-4B36-89D2-33584DBBEFDB}" destId="{A32E6AD6-0563-41C0-9C82-2F991DC647E9}" srcOrd="1" destOrd="0" presId="urn:microsoft.com/office/officeart/2005/8/layout/list1"/>
    <dgm:cxn modelId="{5BCE7FBC-6171-4C46-A4AB-CA865C435459}" type="presParOf" srcId="{9393C6B0-C14C-45D8-A2D7-BE244FD4205B}" destId="{01F58632-65B5-4241-B222-BFDD5A1EA076}" srcOrd="17" destOrd="0" presId="urn:microsoft.com/office/officeart/2005/8/layout/list1"/>
    <dgm:cxn modelId="{F20A3128-C97B-4EB9-B7AB-F68601F8DF27}" type="presParOf" srcId="{9393C6B0-C14C-45D8-A2D7-BE244FD4205B}" destId="{C4F2F49B-CF06-44DC-A1C4-D4A2E73990A2}" srcOrd="18" destOrd="0" presId="urn:microsoft.com/office/officeart/2005/8/layout/list1"/>
    <dgm:cxn modelId="{6A665C1C-1EAC-4867-826A-9F2838F8CD79}" type="presParOf" srcId="{9393C6B0-C14C-45D8-A2D7-BE244FD4205B}" destId="{A2545820-BFF7-4897-A4D3-644E4B27F129}" srcOrd="19" destOrd="0" presId="urn:microsoft.com/office/officeart/2005/8/layout/list1"/>
    <dgm:cxn modelId="{4F22D0D5-5D21-4191-85CA-7F211FA3AE4E}" type="presParOf" srcId="{9393C6B0-C14C-45D8-A2D7-BE244FD4205B}" destId="{33679611-18BA-41EA-A9E5-9F806FF63B3F}" srcOrd="20" destOrd="0" presId="urn:microsoft.com/office/officeart/2005/8/layout/list1"/>
    <dgm:cxn modelId="{135B6A55-443C-41EC-AB2B-7AAE4969EF6B}" type="presParOf" srcId="{33679611-18BA-41EA-A9E5-9F806FF63B3F}" destId="{04001DE0-9BB7-4AB8-BE6F-BA132CC1E972}" srcOrd="0" destOrd="0" presId="urn:microsoft.com/office/officeart/2005/8/layout/list1"/>
    <dgm:cxn modelId="{293E50D2-0E14-4824-AC35-D6F7E9CBC27F}" type="presParOf" srcId="{33679611-18BA-41EA-A9E5-9F806FF63B3F}" destId="{BED35737-FD47-48B4-A03A-BBEE84D6EBBA}" srcOrd="1" destOrd="0" presId="urn:microsoft.com/office/officeart/2005/8/layout/list1"/>
    <dgm:cxn modelId="{F6F775C6-1033-4697-A7FF-98112AED264A}" type="presParOf" srcId="{9393C6B0-C14C-45D8-A2D7-BE244FD4205B}" destId="{0FFF664C-B594-44C8-916F-91F34D146B7E}" srcOrd="21" destOrd="0" presId="urn:microsoft.com/office/officeart/2005/8/layout/list1"/>
    <dgm:cxn modelId="{DB720E08-7463-425D-A0A2-0AEC6130C8C6}" type="presParOf" srcId="{9393C6B0-C14C-45D8-A2D7-BE244FD4205B}" destId="{B3641A5F-F7E2-4D9A-933B-08E8FA180AA2}" srcOrd="22" destOrd="0" presId="urn:microsoft.com/office/officeart/2005/8/layout/list1"/>
    <dgm:cxn modelId="{80288CF8-F22F-4931-82CE-FC011193F602}" type="presParOf" srcId="{9393C6B0-C14C-45D8-A2D7-BE244FD4205B}" destId="{0A5DE466-F5DF-44EC-AF6D-6E20640F36C0}" srcOrd="23" destOrd="0" presId="urn:microsoft.com/office/officeart/2005/8/layout/list1"/>
    <dgm:cxn modelId="{6385B958-EACC-4854-B0AE-1DFFD30320CB}" type="presParOf" srcId="{9393C6B0-C14C-45D8-A2D7-BE244FD4205B}" destId="{11A38A51-D3E4-4395-A084-ECDCB068A098}" srcOrd="24" destOrd="0" presId="urn:microsoft.com/office/officeart/2005/8/layout/list1"/>
    <dgm:cxn modelId="{0946281C-7C3C-4A56-9D30-B53E43347FFC}" type="presParOf" srcId="{11A38A51-D3E4-4395-A084-ECDCB068A098}" destId="{75A0DC9C-6D21-4B1E-9822-553FB7D59CE9}" srcOrd="0" destOrd="0" presId="urn:microsoft.com/office/officeart/2005/8/layout/list1"/>
    <dgm:cxn modelId="{D452ABC8-BBBE-426D-8FCE-79456167AB7D}" type="presParOf" srcId="{11A38A51-D3E4-4395-A084-ECDCB068A098}" destId="{FA2220D6-94CA-41CC-B2A0-CA089BEABC92}" srcOrd="1" destOrd="0" presId="urn:microsoft.com/office/officeart/2005/8/layout/list1"/>
    <dgm:cxn modelId="{FC7B3481-D611-427E-B343-9BD33D976622}" type="presParOf" srcId="{9393C6B0-C14C-45D8-A2D7-BE244FD4205B}" destId="{2F7FB301-5C6F-4ECA-8AE4-32421A0546FC}" srcOrd="25" destOrd="0" presId="urn:microsoft.com/office/officeart/2005/8/layout/list1"/>
    <dgm:cxn modelId="{683A1E92-82B6-4622-8FB3-EDFE40680836}" type="presParOf" srcId="{9393C6B0-C14C-45D8-A2D7-BE244FD4205B}" destId="{05BD8DFE-60C2-4051-99C7-2F6A891020E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EB9B88-FEE6-4E9F-AD6B-47DFF84EF83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D4B62-8122-4455-95A2-23CFD9587564}">
      <dgm:prSet phldrT="[Text]" custT="1"/>
      <dgm:spPr/>
      <dgm:t>
        <a:bodyPr/>
        <a:lstStyle/>
        <a:p>
          <a:r>
            <a:rPr lang="en-US" sz="2400" dirty="0"/>
            <a:t>Introduction</a:t>
          </a:r>
        </a:p>
      </dgm:t>
    </dgm:pt>
    <dgm:pt modelId="{4E9B6629-710C-449B-8ECD-1F188CD349E6}" type="parTrans" cxnId="{7368CF71-F60E-4B66-9728-F67129660F12}">
      <dgm:prSet/>
      <dgm:spPr/>
      <dgm:t>
        <a:bodyPr/>
        <a:lstStyle/>
        <a:p>
          <a:endParaRPr lang="en-US" sz="2400"/>
        </a:p>
      </dgm:t>
    </dgm:pt>
    <dgm:pt modelId="{C356A0EE-A557-47C1-95DC-583E71842B34}" type="sibTrans" cxnId="{7368CF71-F60E-4B66-9728-F67129660F12}">
      <dgm:prSet/>
      <dgm:spPr/>
      <dgm:t>
        <a:bodyPr/>
        <a:lstStyle/>
        <a:p>
          <a:endParaRPr lang="en-US" sz="2400"/>
        </a:p>
      </dgm:t>
    </dgm:pt>
    <dgm:pt modelId="{C2CB525D-93CD-41C1-A9E4-2EA6ECACBEEA}">
      <dgm:prSet phldrT="[Text]" custT="1"/>
      <dgm:spPr/>
      <dgm:t>
        <a:bodyPr/>
        <a:lstStyle/>
        <a:p>
          <a:r>
            <a:rPr lang="en-US" sz="2400" dirty="0"/>
            <a:t>Radio Signal Propagation</a:t>
          </a:r>
        </a:p>
      </dgm:t>
    </dgm:pt>
    <dgm:pt modelId="{03407420-A41D-4D7A-ACD6-76BCC2EC5658}" type="parTrans" cxnId="{8BF2D884-CFF7-4E3F-A70C-F211C72D8D83}">
      <dgm:prSet/>
      <dgm:spPr/>
      <dgm:t>
        <a:bodyPr/>
        <a:lstStyle/>
        <a:p>
          <a:endParaRPr lang="en-US" sz="2400"/>
        </a:p>
      </dgm:t>
    </dgm:pt>
    <dgm:pt modelId="{88BBC061-6FAD-4BB4-8B25-24A7FCB15A75}" type="sibTrans" cxnId="{8BF2D884-CFF7-4E3F-A70C-F211C72D8D83}">
      <dgm:prSet/>
      <dgm:spPr/>
      <dgm:t>
        <a:bodyPr/>
        <a:lstStyle/>
        <a:p>
          <a:endParaRPr lang="en-US" sz="2400"/>
        </a:p>
      </dgm:t>
    </dgm:pt>
    <dgm:pt modelId="{8EE2ADA1-0C24-47A8-9227-D49373C79903}">
      <dgm:prSet phldrT="[Text]" custT="1"/>
      <dgm:spPr/>
      <dgm:t>
        <a:bodyPr/>
        <a:lstStyle/>
        <a:p>
          <a:r>
            <a:rPr lang="en-US" sz="2400" dirty="0"/>
            <a:t>Radio Bands and Bandwidth</a:t>
          </a:r>
        </a:p>
      </dgm:t>
    </dgm:pt>
    <dgm:pt modelId="{60AF8DE3-4C1D-497D-B235-867F9D422123}" type="parTrans" cxnId="{31748BD0-9D6B-420A-8B4A-9324ACFA0665}">
      <dgm:prSet/>
      <dgm:spPr/>
      <dgm:t>
        <a:bodyPr/>
        <a:lstStyle/>
        <a:p>
          <a:endParaRPr lang="en-US" sz="2400"/>
        </a:p>
      </dgm:t>
    </dgm:pt>
    <dgm:pt modelId="{89B3EDE5-30B2-44F0-8228-EC1F3367E482}" type="sibTrans" cxnId="{31748BD0-9D6B-420A-8B4A-9324ACFA0665}">
      <dgm:prSet/>
      <dgm:spPr/>
      <dgm:t>
        <a:bodyPr/>
        <a:lstStyle/>
        <a:p>
          <a:endParaRPr lang="en-US" sz="2400"/>
        </a:p>
      </dgm:t>
    </dgm:pt>
    <dgm:pt modelId="{2DE01355-4DDE-40D3-8581-936C528AB36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en-US" sz="3200" dirty="0"/>
            <a:t>Spread Spectrum Transmission</a:t>
          </a:r>
        </a:p>
      </dgm:t>
    </dgm:pt>
    <dgm:pt modelId="{951A04F3-A9A9-4DEA-A959-072FDE0B6A84}" type="parTrans" cxnId="{58F5F371-230C-4CFB-B5C9-DA30E1FE1A25}">
      <dgm:prSet/>
      <dgm:spPr/>
      <dgm:t>
        <a:bodyPr/>
        <a:lstStyle/>
        <a:p>
          <a:endParaRPr lang="en-US" sz="2400"/>
        </a:p>
      </dgm:t>
    </dgm:pt>
    <dgm:pt modelId="{191490D4-B192-4456-AB2E-71C27727CF41}" type="sibTrans" cxnId="{58F5F371-230C-4CFB-B5C9-DA30E1FE1A25}">
      <dgm:prSet/>
      <dgm:spPr/>
      <dgm:t>
        <a:bodyPr/>
        <a:lstStyle/>
        <a:p>
          <a:endParaRPr lang="en-US" sz="2400"/>
        </a:p>
      </dgm:t>
    </dgm:pt>
    <dgm:pt modelId="{E79A77AD-E979-4FBA-8188-2C68451AA25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WLAN Operation</a:t>
          </a:r>
        </a:p>
      </dgm:t>
    </dgm:pt>
    <dgm:pt modelId="{3A2D7A68-EF0E-4822-B081-83DDEA22A30D}" type="parTrans" cxnId="{7B6CB4BC-E831-4968-8DE0-2442AA6B3C15}">
      <dgm:prSet/>
      <dgm:spPr/>
      <dgm:t>
        <a:bodyPr/>
        <a:lstStyle/>
        <a:p>
          <a:endParaRPr lang="en-US" sz="2400"/>
        </a:p>
      </dgm:t>
    </dgm:pt>
    <dgm:pt modelId="{3A5A1B94-68A3-4668-9228-C8F494544237}" type="sibTrans" cxnId="{7B6CB4BC-E831-4968-8DE0-2442AA6B3C15}">
      <dgm:prSet/>
      <dgm:spPr/>
      <dgm:t>
        <a:bodyPr/>
        <a:lstStyle/>
        <a:p>
          <a:endParaRPr lang="en-US" sz="2400"/>
        </a:p>
      </dgm:t>
    </dgm:pt>
    <dgm:pt modelId="{6A85F421-9300-43AA-9C6E-0A23DD866CF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Transmission Standards</a:t>
          </a:r>
        </a:p>
      </dgm:t>
    </dgm:pt>
    <dgm:pt modelId="{E5CBAA52-FB78-459B-AE69-81865D5B7B27}" type="parTrans" cxnId="{22BC6C45-4429-4100-A00E-0FEDA6B3E08B}">
      <dgm:prSet/>
      <dgm:spPr/>
      <dgm:t>
        <a:bodyPr/>
        <a:lstStyle/>
        <a:p>
          <a:endParaRPr lang="en-US"/>
        </a:p>
      </dgm:t>
    </dgm:pt>
    <dgm:pt modelId="{E5B7CDEA-820F-432E-858F-B7646CD77F69}" type="sibTrans" cxnId="{22BC6C45-4429-4100-A00E-0FEDA6B3E08B}">
      <dgm:prSet/>
      <dgm:spPr/>
      <dgm:t>
        <a:bodyPr/>
        <a:lstStyle/>
        <a:p>
          <a:endParaRPr lang="en-US"/>
        </a:p>
      </dgm:t>
    </dgm:pt>
    <dgm:pt modelId="{D93DCCED-2892-4396-8AC4-A8E731AC925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Wireless Mesh Networking</a:t>
          </a:r>
        </a:p>
      </dgm:t>
    </dgm:pt>
    <dgm:pt modelId="{C8DD82D5-588B-460F-BA55-3124D5FCDA57}" type="parTrans" cxnId="{41854D6A-8829-467D-97AD-D5749440C0D5}">
      <dgm:prSet/>
      <dgm:spPr/>
      <dgm:t>
        <a:bodyPr/>
        <a:lstStyle/>
        <a:p>
          <a:endParaRPr lang="en-US"/>
        </a:p>
      </dgm:t>
    </dgm:pt>
    <dgm:pt modelId="{BC0E8F70-D851-4D20-B720-129BEE72FCA7}" type="sibTrans" cxnId="{41854D6A-8829-467D-97AD-D5749440C0D5}">
      <dgm:prSet/>
      <dgm:spPr/>
      <dgm:t>
        <a:bodyPr/>
        <a:lstStyle/>
        <a:p>
          <a:endParaRPr lang="en-US"/>
        </a:p>
      </dgm:t>
    </dgm:pt>
    <dgm:pt modelId="{9393C6B0-C14C-45D8-A2D7-BE244FD4205B}" type="pres">
      <dgm:prSet presAssocID="{FFEB9B88-FEE6-4E9F-AD6B-47DFF84EF83C}" presName="linear" presStyleCnt="0">
        <dgm:presLayoutVars>
          <dgm:dir/>
          <dgm:animLvl val="lvl"/>
          <dgm:resizeHandles val="exact"/>
        </dgm:presLayoutVars>
      </dgm:prSet>
      <dgm:spPr/>
    </dgm:pt>
    <dgm:pt modelId="{5B542EFB-DEB9-490F-BB1B-35ED78262A39}" type="pres">
      <dgm:prSet presAssocID="{9BDD4B62-8122-4455-95A2-23CFD9587564}" presName="parentLin" presStyleCnt="0"/>
      <dgm:spPr/>
    </dgm:pt>
    <dgm:pt modelId="{1AC76FBB-9B97-4D9F-8655-BE13EFB042C4}" type="pres">
      <dgm:prSet presAssocID="{9BDD4B62-8122-4455-95A2-23CFD9587564}" presName="parentLeftMargin" presStyleLbl="node1" presStyleIdx="0" presStyleCnt="7"/>
      <dgm:spPr/>
    </dgm:pt>
    <dgm:pt modelId="{E3CF16CE-B290-45D3-99FF-08CF8D67887E}" type="pres">
      <dgm:prSet presAssocID="{9BDD4B62-8122-4455-95A2-23CFD9587564}" presName="parentText" presStyleLbl="node1" presStyleIdx="0" presStyleCnt="7" custScaleX="132401">
        <dgm:presLayoutVars>
          <dgm:chMax val="0"/>
          <dgm:bulletEnabled val="1"/>
        </dgm:presLayoutVars>
      </dgm:prSet>
      <dgm:spPr/>
    </dgm:pt>
    <dgm:pt modelId="{8BC500D9-9A30-4543-9E56-C8293B16FEAC}" type="pres">
      <dgm:prSet presAssocID="{9BDD4B62-8122-4455-95A2-23CFD9587564}" presName="negativeSpace" presStyleCnt="0"/>
      <dgm:spPr/>
    </dgm:pt>
    <dgm:pt modelId="{88235E76-C451-491C-993E-31115B6D6A59}" type="pres">
      <dgm:prSet presAssocID="{9BDD4B62-8122-4455-95A2-23CFD9587564}" presName="childText" presStyleLbl="conFgAcc1" presStyleIdx="0" presStyleCnt="7">
        <dgm:presLayoutVars>
          <dgm:bulletEnabled val="1"/>
        </dgm:presLayoutVars>
      </dgm:prSet>
      <dgm:spPr/>
    </dgm:pt>
    <dgm:pt modelId="{B603BF3D-8A87-4D8B-AF1C-A28EC7FD780C}" type="pres">
      <dgm:prSet presAssocID="{C356A0EE-A557-47C1-95DC-583E71842B34}" presName="spaceBetweenRectangles" presStyleCnt="0"/>
      <dgm:spPr/>
    </dgm:pt>
    <dgm:pt modelId="{D0AE25DA-84F1-4FDC-A1F3-13B6BA4383F9}" type="pres">
      <dgm:prSet presAssocID="{C2CB525D-93CD-41C1-A9E4-2EA6ECACBEEA}" presName="parentLin" presStyleCnt="0"/>
      <dgm:spPr/>
    </dgm:pt>
    <dgm:pt modelId="{9E5BBAFE-6E98-41C8-9837-50DD68E59560}" type="pres">
      <dgm:prSet presAssocID="{C2CB525D-93CD-41C1-A9E4-2EA6ECACBEEA}" presName="parentLeftMargin" presStyleLbl="node1" presStyleIdx="0" presStyleCnt="7"/>
      <dgm:spPr/>
    </dgm:pt>
    <dgm:pt modelId="{58FEB643-ADB6-468C-BB34-F6764FF39D50}" type="pres">
      <dgm:prSet presAssocID="{C2CB525D-93CD-41C1-A9E4-2EA6ECACBEEA}" presName="parentText" presStyleLbl="node1" presStyleIdx="1" presStyleCnt="7" custScaleX="131678">
        <dgm:presLayoutVars>
          <dgm:chMax val="0"/>
          <dgm:bulletEnabled val="1"/>
        </dgm:presLayoutVars>
      </dgm:prSet>
      <dgm:spPr/>
    </dgm:pt>
    <dgm:pt modelId="{364BEEAB-833D-4E4F-9372-6DFBB9800E4E}" type="pres">
      <dgm:prSet presAssocID="{C2CB525D-93CD-41C1-A9E4-2EA6ECACBEEA}" presName="negativeSpace" presStyleCnt="0"/>
      <dgm:spPr/>
    </dgm:pt>
    <dgm:pt modelId="{523E62AF-C587-432E-A6AE-3E4CF6BEC66B}" type="pres">
      <dgm:prSet presAssocID="{C2CB525D-93CD-41C1-A9E4-2EA6ECACBEEA}" presName="childText" presStyleLbl="conFgAcc1" presStyleIdx="1" presStyleCnt="7">
        <dgm:presLayoutVars>
          <dgm:bulletEnabled val="1"/>
        </dgm:presLayoutVars>
      </dgm:prSet>
      <dgm:spPr/>
    </dgm:pt>
    <dgm:pt modelId="{D55CDD8F-ADA7-4544-9DEB-4A92A507EA6B}" type="pres">
      <dgm:prSet presAssocID="{88BBC061-6FAD-4BB4-8B25-24A7FCB15A75}" presName="spaceBetweenRectangles" presStyleCnt="0"/>
      <dgm:spPr/>
    </dgm:pt>
    <dgm:pt modelId="{02A893D4-4BA3-49EB-9FD3-C7B3B977CC4D}" type="pres">
      <dgm:prSet presAssocID="{8EE2ADA1-0C24-47A8-9227-D49373C79903}" presName="parentLin" presStyleCnt="0"/>
      <dgm:spPr/>
    </dgm:pt>
    <dgm:pt modelId="{A3C4DBF5-8352-48CB-9C6E-28BF2E3D9E4F}" type="pres">
      <dgm:prSet presAssocID="{8EE2ADA1-0C24-47A8-9227-D49373C79903}" presName="parentLeftMargin" presStyleLbl="node1" presStyleIdx="1" presStyleCnt="7"/>
      <dgm:spPr/>
    </dgm:pt>
    <dgm:pt modelId="{D4287B58-CD86-4496-8E6E-0C4423DD4541}" type="pres">
      <dgm:prSet presAssocID="{8EE2ADA1-0C24-47A8-9227-D49373C79903}" presName="parentText" presStyleLbl="node1" presStyleIdx="2" presStyleCnt="7" custScaleX="131857">
        <dgm:presLayoutVars>
          <dgm:chMax val="0"/>
          <dgm:bulletEnabled val="1"/>
        </dgm:presLayoutVars>
      </dgm:prSet>
      <dgm:spPr/>
    </dgm:pt>
    <dgm:pt modelId="{FDB99222-D3A0-431B-8437-FD51B72F5FA1}" type="pres">
      <dgm:prSet presAssocID="{8EE2ADA1-0C24-47A8-9227-D49373C79903}" presName="negativeSpace" presStyleCnt="0"/>
      <dgm:spPr/>
    </dgm:pt>
    <dgm:pt modelId="{49DB16B8-848F-4385-9759-7D1384776599}" type="pres">
      <dgm:prSet presAssocID="{8EE2ADA1-0C24-47A8-9227-D49373C79903}" presName="childText" presStyleLbl="conFgAcc1" presStyleIdx="2" presStyleCnt="7">
        <dgm:presLayoutVars>
          <dgm:bulletEnabled val="1"/>
        </dgm:presLayoutVars>
      </dgm:prSet>
      <dgm:spPr/>
    </dgm:pt>
    <dgm:pt modelId="{EE858A82-D452-4D3C-B0DD-67EA8D08A035}" type="pres">
      <dgm:prSet presAssocID="{89B3EDE5-30B2-44F0-8228-EC1F3367E482}" presName="spaceBetweenRectangles" presStyleCnt="0"/>
      <dgm:spPr/>
    </dgm:pt>
    <dgm:pt modelId="{9B4FE47F-7472-4792-89D1-4672BAA71E80}" type="pres">
      <dgm:prSet presAssocID="{2DE01355-4DDE-40D3-8581-936C528AB367}" presName="parentLin" presStyleCnt="0"/>
      <dgm:spPr/>
    </dgm:pt>
    <dgm:pt modelId="{385975B1-493A-485E-B9EC-E034F0764479}" type="pres">
      <dgm:prSet presAssocID="{2DE01355-4DDE-40D3-8581-936C528AB367}" presName="parentLeftMargin" presStyleLbl="node1" presStyleIdx="2" presStyleCnt="7"/>
      <dgm:spPr/>
    </dgm:pt>
    <dgm:pt modelId="{7F375463-0C65-4073-A78E-073CB98F9CEE}" type="pres">
      <dgm:prSet presAssocID="{2DE01355-4DDE-40D3-8581-936C528AB367}" presName="parentText" presStyleLbl="node1" presStyleIdx="3" presStyleCnt="7" custScaleX="132429" custScaleY="280311" custLinFactNeighborX="2516" custLinFactNeighborY="-1474">
        <dgm:presLayoutVars>
          <dgm:chMax val="0"/>
          <dgm:bulletEnabled val="1"/>
        </dgm:presLayoutVars>
      </dgm:prSet>
      <dgm:spPr/>
    </dgm:pt>
    <dgm:pt modelId="{CC8D8011-7523-4825-BC51-82DA43D43470}" type="pres">
      <dgm:prSet presAssocID="{2DE01355-4DDE-40D3-8581-936C528AB367}" presName="negativeSpace" presStyleCnt="0"/>
      <dgm:spPr/>
    </dgm:pt>
    <dgm:pt modelId="{FD083F65-885F-4F0B-89B9-3B6A2ACE9BE8}" type="pres">
      <dgm:prSet presAssocID="{2DE01355-4DDE-40D3-8581-936C528AB367}" presName="childText" presStyleLbl="conFgAcc1" presStyleIdx="3" presStyleCnt="7">
        <dgm:presLayoutVars>
          <dgm:bulletEnabled val="1"/>
        </dgm:presLayoutVars>
      </dgm:prSet>
      <dgm:spPr/>
    </dgm:pt>
    <dgm:pt modelId="{9D9F16E7-7AA9-4A00-BDD7-550BC117ABF3}" type="pres">
      <dgm:prSet presAssocID="{191490D4-B192-4456-AB2E-71C27727CF41}" presName="spaceBetweenRectangles" presStyleCnt="0"/>
      <dgm:spPr/>
    </dgm:pt>
    <dgm:pt modelId="{0F0E2A30-61AB-4B36-89D2-33584DBBEFDB}" type="pres">
      <dgm:prSet presAssocID="{E79A77AD-E979-4FBA-8188-2C68451AA251}" presName="parentLin" presStyleCnt="0"/>
      <dgm:spPr/>
    </dgm:pt>
    <dgm:pt modelId="{9285EDEB-25E4-4B96-8E64-767A3C33538C}" type="pres">
      <dgm:prSet presAssocID="{E79A77AD-E979-4FBA-8188-2C68451AA251}" presName="parentLeftMargin" presStyleLbl="node1" presStyleIdx="3" presStyleCnt="7"/>
      <dgm:spPr/>
    </dgm:pt>
    <dgm:pt modelId="{A32E6AD6-0563-41C0-9C82-2F991DC647E9}" type="pres">
      <dgm:prSet presAssocID="{E79A77AD-E979-4FBA-8188-2C68451AA251}" presName="parentText" presStyleLbl="node1" presStyleIdx="4" presStyleCnt="7" custScaleX="131678">
        <dgm:presLayoutVars>
          <dgm:chMax val="0"/>
          <dgm:bulletEnabled val="1"/>
        </dgm:presLayoutVars>
      </dgm:prSet>
      <dgm:spPr/>
    </dgm:pt>
    <dgm:pt modelId="{01F58632-65B5-4241-B222-BFDD5A1EA076}" type="pres">
      <dgm:prSet presAssocID="{E79A77AD-E979-4FBA-8188-2C68451AA251}" presName="negativeSpace" presStyleCnt="0"/>
      <dgm:spPr/>
    </dgm:pt>
    <dgm:pt modelId="{C4F2F49B-CF06-44DC-A1C4-D4A2E73990A2}" type="pres">
      <dgm:prSet presAssocID="{E79A77AD-E979-4FBA-8188-2C68451AA251}" presName="childText" presStyleLbl="conFgAcc1" presStyleIdx="4" presStyleCnt="7">
        <dgm:presLayoutVars>
          <dgm:bulletEnabled val="1"/>
        </dgm:presLayoutVars>
      </dgm:prSet>
      <dgm:spPr/>
    </dgm:pt>
    <dgm:pt modelId="{A2545820-BFF7-4897-A4D3-644E4B27F129}" type="pres">
      <dgm:prSet presAssocID="{3A5A1B94-68A3-4668-9228-C8F494544237}" presName="spaceBetweenRectangles" presStyleCnt="0"/>
      <dgm:spPr/>
    </dgm:pt>
    <dgm:pt modelId="{33679611-18BA-41EA-A9E5-9F806FF63B3F}" type="pres">
      <dgm:prSet presAssocID="{6A85F421-9300-43AA-9C6E-0A23DD866CF5}" presName="parentLin" presStyleCnt="0"/>
      <dgm:spPr/>
    </dgm:pt>
    <dgm:pt modelId="{04001DE0-9BB7-4AB8-BE6F-BA132CC1E972}" type="pres">
      <dgm:prSet presAssocID="{6A85F421-9300-43AA-9C6E-0A23DD866CF5}" presName="parentLeftMargin" presStyleLbl="node1" presStyleIdx="4" presStyleCnt="7"/>
      <dgm:spPr/>
    </dgm:pt>
    <dgm:pt modelId="{BED35737-FD47-48B4-A03A-BBEE84D6EBBA}" type="pres">
      <dgm:prSet presAssocID="{6A85F421-9300-43AA-9C6E-0A23DD866CF5}" presName="parentText" presStyleLbl="node1" presStyleIdx="5" presStyleCnt="7" custScaleX="131056">
        <dgm:presLayoutVars>
          <dgm:chMax val="0"/>
          <dgm:bulletEnabled val="1"/>
        </dgm:presLayoutVars>
      </dgm:prSet>
      <dgm:spPr/>
    </dgm:pt>
    <dgm:pt modelId="{0FFF664C-B594-44C8-916F-91F34D146B7E}" type="pres">
      <dgm:prSet presAssocID="{6A85F421-9300-43AA-9C6E-0A23DD866CF5}" presName="negativeSpace" presStyleCnt="0"/>
      <dgm:spPr/>
    </dgm:pt>
    <dgm:pt modelId="{B3641A5F-F7E2-4D9A-933B-08E8FA180AA2}" type="pres">
      <dgm:prSet presAssocID="{6A85F421-9300-43AA-9C6E-0A23DD866CF5}" presName="childText" presStyleLbl="conFgAcc1" presStyleIdx="5" presStyleCnt="7">
        <dgm:presLayoutVars>
          <dgm:bulletEnabled val="1"/>
        </dgm:presLayoutVars>
      </dgm:prSet>
      <dgm:spPr/>
    </dgm:pt>
    <dgm:pt modelId="{0A5DE466-F5DF-44EC-AF6D-6E20640F36C0}" type="pres">
      <dgm:prSet presAssocID="{E5B7CDEA-820F-432E-858F-B7646CD77F69}" presName="spaceBetweenRectangles" presStyleCnt="0"/>
      <dgm:spPr/>
    </dgm:pt>
    <dgm:pt modelId="{11A38A51-D3E4-4395-A084-ECDCB068A098}" type="pres">
      <dgm:prSet presAssocID="{D93DCCED-2892-4396-8AC4-A8E731AC925C}" presName="parentLin" presStyleCnt="0"/>
      <dgm:spPr/>
    </dgm:pt>
    <dgm:pt modelId="{75A0DC9C-6D21-4B1E-9822-553FB7D59CE9}" type="pres">
      <dgm:prSet presAssocID="{D93DCCED-2892-4396-8AC4-A8E731AC925C}" presName="parentLeftMargin" presStyleLbl="node1" presStyleIdx="5" presStyleCnt="7"/>
      <dgm:spPr/>
    </dgm:pt>
    <dgm:pt modelId="{FA2220D6-94CA-41CC-B2A0-CA089BEABC92}" type="pres">
      <dgm:prSet presAssocID="{D93DCCED-2892-4396-8AC4-A8E731AC925C}" presName="parentText" presStyleLbl="node1" presStyleIdx="6" presStyleCnt="7" custScaleX="132228">
        <dgm:presLayoutVars>
          <dgm:chMax val="0"/>
          <dgm:bulletEnabled val="1"/>
        </dgm:presLayoutVars>
      </dgm:prSet>
      <dgm:spPr/>
    </dgm:pt>
    <dgm:pt modelId="{2F7FB301-5C6F-4ECA-8AE4-32421A0546FC}" type="pres">
      <dgm:prSet presAssocID="{D93DCCED-2892-4396-8AC4-A8E731AC925C}" presName="negativeSpace" presStyleCnt="0"/>
      <dgm:spPr/>
    </dgm:pt>
    <dgm:pt modelId="{05BD8DFE-60C2-4051-99C7-2F6A891020EB}" type="pres">
      <dgm:prSet presAssocID="{D93DCCED-2892-4396-8AC4-A8E731AC92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2BF1607-1437-4340-AEA7-47AC8F764D86}" type="presOf" srcId="{8EE2ADA1-0C24-47A8-9227-D49373C79903}" destId="{A3C4DBF5-8352-48CB-9C6E-28BF2E3D9E4F}" srcOrd="0" destOrd="0" presId="urn:microsoft.com/office/officeart/2005/8/layout/list1"/>
    <dgm:cxn modelId="{B284E512-1918-4A8D-8186-9342FA7EB3AA}" type="presOf" srcId="{9BDD4B62-8122-4455-95A2-23CFD9587564}" destId="{1AC76FBB-9B97-4D9F-8655-BE13EFB042C4}" srcOrd="0" destOrd="0" presId="urn:microsoft.com/office/officeart/2005/8/layout/list1"/>
    <dgm:cxn modelId="{22BC6C45-4429-4100-A00E-0FEDA6B3E08B}" srcId="{FFEB9B88-FEE6-4E9F-AD6B-47DFF84EF83C}" destId="{6A85F421-9300-43AA-9C6E-0A23DD866CF5}" srcOrd="5" destOrd="0" parTransId="{E5CBAA52-FB78-459B-AE69-81865D5B7B27}" sibTransId="{E5B7CDEA-820F-432E-858F-B7646CD77F69}"/>
    <dgm:cxn modelId="{41854D6A-8829-467D-97AD-D5749440C0D5}" srcId="{FFEB9B88-FEE6-4E9F-AD6B-47DFF84EF83C}" destId="{D93DCCED-2892-4396-8AC4-A8E731AC925C}" srcOrd="6" destOrd="0" parTransId="{C8DD82D5-588B-460F-BA55-3124D5FCDA57}" sibTransId="{BC0E8F70-D851-4D20-B720-129BEE72FCA7}"/>
    <dgm:cxn modelId="{110DF86E-15A7-4EF8-9459-E0C2D6E0D2A2}" type="presOf" srcId="{8EE2ADA1-0C24-47A8-9227-D49373C79903}" destId="{D4287B58-CD86-4496-8E6E-0C4423DD4541}" srcOrd="1" destOrd="0" presId="urn:microsoft.com/office/officeart/2005/8/layout/list1"/>
    <dgm:cxn modelId="{7368CF71-F60E-4B66-9728-F67129660F12}" srcId="{FFEB9B88-FEE6-4E9F-AD6B-47DFF84EF83C}" destId="{9BDD4B62-8122-4455-95A2-23CFD9587564}" srcOrd="0" destOrd="0" parTransId="{4E9B6629-710C-449B-8ECD-1F188CD349E6}" sibTransId="{C356A0EE-A557-47C1-95DC-583E71842B34}"/>
    <dgm:cxn modelId="{58F5F371-230C-4CFB-B5C9-DA30E1FE1A25}" srcId="{FFEB9B88-FEE6-4E9F-AD6B-47DFF84EF83C}" destId="{2DE01355-4DDE-40D3-8581-936C528AB367}" srcOrd="3" destOrd="0" parTransId="{951A04F3-A9A9-4DEA-A959-072FDE0B6A84}" sibTransId="{191490D4-B192-4456-AB2E-71C27727CF41}"/>
    <dgm:cxn modelId="{7695A975-41A3-471A-8CEE-322420FB83D7}" type="presOf" srcId="{C2CB525D-93CD-41C1-A9E4-2EA6ECACBEEA}" destId="{9E5BBAFE-6E98-41C8-9837-50DD68E59560}" srcOrd="0" destOrd="0" presId="urn:microsoft.com/office/officeart/2005/8/layout/list1"/>
    <dgm:cxn modelId="{0084C17B-D058-4868-AD99-F9A68A76621C}" type="presOf" srcId="{FFEB9B88-FEE6-4E9F-AD6B-47DFF84EF83C}" destId="{9393C6B0-C14C-45D8-A2D7-BE244FD4205B}" srcOrd="0" destOrd="0" presId="urn:microsoft.com/office/officeart/2005/8/layout/list1"/>
    <dgm:cxn modelId="{8BF2D884-CFF7-4E3F-A70C-F211C72D8D83}" srcId="{FFEB9B88-FEE6-4E9F-AD6B-47DFF84EF83C}" destId="{C2CB525D-93CD-41C1-A9E4-2EA6ECACBEEA}" srcOrd="1" destOrd="0" parTransId="{03407420-A41D-4D7A-ACD6-76BCC2EC5658}" sibTransId="{88BBC061-6FAD-4BB4-8B25-24A7FCB15A75}"/>
    <dgm:cxn modelId="{3FD0CD88-A1FE-4B58-939B-18CB46EAE9A5}" type="presOf" srcId="{E79A77AD-E979-4FBA-8188-2C68451AA251}" destId="{9285EDEB-25E4-4B96-8E64-767A3C33538C}" srcOrd="0" destOrd="0" presId="urn:microsoft.com/office/officeart/2005/8/layout/list1"/>
    <dgm:cxn modelId="{65DBEC9C-05A6-435F-AF49-2B3BD8CD2513}" type="presOf" srcId="{D93DCCED-2892-4396-8AC4-A8E731AC925C}" destId="{75A0DC9C-6D21-4B1E-9822-553FB7D59CE9}" srcOrd="0" destOrd="0" presId="urn:microsoft.com/office/officeart/2005/8/layout/list1"/>
    <dgm:cxn modelId="{CC691BAE-E804-4E6C-995F-F2667B5D1D36}" type="presOf" srcId="{C2CB525D-93CD-41C1-A9E4-2EA6ECACBEEA}" destId="{58FEB643-ADB6-468C-BB34-F6764FF39D50}" srcOrd="1" destOrd="0" presId="urn:microsoft.com/office/officeart/2005/8/layout/list1"/>
    <dgm:cxn modelId="{7B6CB4BC-E831-4968-8DE0-2442AA6B3C15}" srcId="{FFEB9B88-FEE6-4E9F-AD6B-47DFF84EF83C}" destId="{E79A77AD-E979-4FBA-8188-2C68451AA251}" srcOrd="4" destOrd="0" parTransId="{3A2D7A68-EF0E-4822-B081-83DDEA22A30D}" sibTransId="{3A5A1B94-68A3-4668-9228-C8F494544237}"/>
    <dgm:cxn modelId="{1680F6C0-FCDC-4E78-9852-A54AFE2F46CB}" type="presOf" srcId="{2DE01355-4DDE-40D3-8581-936C528AB367}" destId="{385975B1-493A-485E-B9EC-E034F0764479}" srcOrd="0" destOrd="0" presId="urn:microsoft.com/office/officeart/2005/8/layout/list1"/>
    <dgm:cxn modelId="{33CF4CCD-1753-4D59-ABC2-CCAA7ECDFBCC}" type="presOf" srcId="{2DE01355-4DDE-40D3-8581-936C528AB367}" destId="{7F375463-0C65-4073-A78E-073CB98F9CEE}" srcOrd="1" destOrd="0" presId="urn:microsoft.com/office/officeart/2005/8/layout/list1"/>
    <dgm:cxn modelId="{31748BD0-9D6B-420A-8B4A-9324ACFA0665}" srcId="{FFEB9B88-FEE6-4E9F-AD6B-47DFF84EF83C}" destId="{8EE2ADA1-0C24-47A8-9227-D49373C79903}" srcOrd="2" destOrd="0" parTransId="{60AF8DE3-4C1D-497D-B235-867F9D422123}" sibTransId="{89B3EDE5-30B2-44F0-8228-EC1F3367E482}"/>
    <dgm:cxn modelId="{02A2E8D3-C52F-4D74-877A-DD2DF3A3428E}" type="presOf" srcId="{6A85F421-9300-43AA-9C6E-0A23DD866CF5}" destId="{BED35737-FD47-48B4-A03A-BBEE84D6EBBA}" srcOrd="1" destOrd="0" presId="urn:microsoft.com/office/officeart/2005/8/layout/list1"/>
    <dgm:cxn modelId="{C7CED0D4-538D-4FEA-8315-D48E186AD144}" type="presOf" srcId="{D93DCCED-2892-4396-8AC4-A8E731AC925C}" destId="{FA2220D6-94CA-41CC-B2A0-CA089BEABC92}" srcOrd="1" destOrd="0" presId="urn:microsoft.com/office/officeart/2005/8/layout/list1"/>
    <dgm:cxn modelId="{C2728EDD-299A-4BAD-B40A-1441C0E21EBC}" type="presOf" srcId="{9BDD4B62-8122-4455-95A2-23CFD9587564}" destId="{E3CF16CE-B290-45D3-99FF-08CF8D67887E}" srcOrd="1" destOrd="0" presId="urn:microsoft.com/office/officeart/2005/8/layout/list1"/>
    <dgm:cxn modelId="{877EA3EC-C49E-4AB0-90F2-6C66885F0667}" type="presOf" srcId="{E79A77AD-E979-4FBA-8188-2C68451AA251}" destId="{A32E6AD6-0563-41C0-9C82-2F991DC647E9}" srcOrd="1" destOrd="0" presId="urn:microsoft.com/office/officeart/2005/8/layout/list1"/>
    <dgm:cxn modelId="{664B61F9-8333-447C-B2C3-4AA4F461FAB6}" type="presOf" srcId="{6A85F421-9300-43AA-9C6E-0A23DD866CF5}" destId="{04001DE0-9BB7-4AB8-BE6F-BA132CC1E972}" srcOrd="0" destOrd="0" presId="urn:microsoft.com/office/officeart/2005/8/layout/list1"/>
    <dgm:cxn modelId="{0794858E-9A8E-4376-8A6F-16A51CEFE71E}" type="presParOf" srcId="{9393C6B0-C14C-45D8-A2D7-BE244FD4205B}" destId="{5B542EFB-DEB9-490F-BB1B-35ED78262A39}" srcOrd="0" destOrd="0" presId="urn:microsoft.com/office/officeart/2005/8/layout/list1"/>
    <dgm:cxn modelId="{7ADEAF62-70E2-4890-9B2E-522528E01C35}" type="presParOf" srcId="{5B542EFB-DEB9-490F-BB1B-35ED78262A39}" destId="{1AC76FBB-9B97-4D9F-8655-BE13EFB042C4}" srcOrd="0" destOrd="0" presId="urn:microsoft.com/office/officeart/2005/8/layout/list1"/>
    <dgm:cxn modelId="{A05009DE-85A0-4393-B736-C237A3AD4640}" type="presParOf" srcId="{5B542EFB-DEB9-490F-BB1B-35ED78262A39}" destId="{E3CF16CE-B290-45D3-99FF-08CF8D67887E}" srcOrd="1" destOrd="0" presId="urn:microsoft.com/office/officeart/2005/8/layout/list1"/>
    <dgm:cxn modelId="{4BE691A9-B2D4-4354-82C2-066DF0DB8AB5}" type="presParOf" srcId="{9393C6B0-C14C-45D8-A2D7-BE244FD4205B}" destId="{8BC500D9-9A30-4543-9E56-C8293B16FEAC}" srcOrd="1" destOrd="0" presId="urn:microsoft.com/office/officeart/2005/8/layout/list1"/>
    <dgm:cxn modelId="{E40FBB63-3CF0-456D-BB9B-2C98DA8146CB}" type="presParOf" srcId="{9393C6B0-C14C-45D8-A2D7-BE244FD4205B}" destId="{88235E76-C451-491C-993E-31115B6D6A59}" srcOrd="2" destOrd="0" presId="urn:microsoft.com/office/officeart/2005/8/layout/list1"/>
    <dgm:cxn modelId="{2815C3C1-134C-49B2-876D-019A151E9F6C}" type="presParOf" srcId="{9393C6B0-C14C-45D8-A2D7-BE244FD4205B}" destId="{B603BF3D-8A87-4D8B-AF1C-A28EC7FD780C}" srcOrd="3" destOrd="0" presId="urn:microsoft.com/office/officeart/2005/8/layout/list1"/>
    <dgm:cxn modelId="{ED4843B2-92AC-4704-A7F5-4A4F3C584F33}" type="presParOf" srcId="{9393C6B0-C14C-45D8-A2D7-BE244FD4205B}" destId="{D0AE25DA-84F1-4FDC-A1F3-13B6BA4383F9}" srcOrd="4" destOrd="0" presId="urn:microsoft.com/office/officeart/2005/8/layout/list1"/>
    <dgm:cxn modelId="{5D620771-8FA6-433B-A916-2996F408C4DD}" type="presParOf" srcId="{D0AE25DA-84F1-4FDC-A1F3-13B6BA4383F9}" destId="{9E5BBAFE-6E98-41C8-9837-50DD68E59560}" srcOrd="0" destOrd="0" presId="urn:microsoft.com/office/officeart/2005/8/layout/list1"/>
    <dgm:cxn modelId="{C815DC3B-D6AD-4B72-8ECD-38D62B604D75}" type="presParOf" srcId="{D0AE25DA-84F1-4FDC-A1F3-13B6BA4383F9}" destId="{58FEB643-ADB6-468C-BB34-F6764FF39D50}" srcOrd="1" destOrd="0" presId="urn:microsoft.com/office/officeart/2005/8/layout/list1"/>
    <dgm:cxn modelId="{4682F812-9189-4CD6-AA77-9FF3BAC965A8}" type="presParOf" srcId="{9393C6B0-C14C-45D8-A2D7-BE244FD4205B}" destId="{364BEEAB-833D-4E4F-9372-6DFBB9800E4E}" srcOrd="5" destOrd="0" presId="urn:microsoft.com/office/officeart/2005/8/layout/list1"/>
    <dgm:cxn modelId="{73D20E1A-48F1-4C2E-AFE6-E2731D3D00DF}" type="presParOf" srcId="{9393C6B0-C14C-45D8-A2D7-BE244FD4205B}" destId="{523E62AF-C587-432E-A6AE-3E4CF6BEC66B}" srcOrd="6" destOrd="0" presId="urn:microsoft.com/office/officeart/2005/8/layout/list1"/>
    <dgm:cxn modelId="{B65861F0-3AB7-4649-82DF-793C9887197E}" type="presParOf" srcId="{9393C6B0-C14C-45D8-A2D7-BE244FD4205B}" destId="{D55CDD8F-ADA7-4544-9DEB-4A92A507EA6B}" srcOrd="7" destOrd="0" presId="urn:microsoft.com/office/officeart/2005/8/layout/list1"/>
    <dgm:cxn modelId="{D2C46872-DEB5-4205-9650-610E6290591A}" type="presParOf" srcId="{9393C6B0-C14C-45D8-A2D7-BE244FD4205B}" destId="{02A893D4-4BA3-49EB-9FD3-C7B3B977CC4D}" srcOrd="8" destOrd="0" presId="urn:microsoft.com/office/officeart/2005/8/layout/list1"/>
    <dgm:cxn modelId="{400CAD07-8A93-46D9-9A6C-AB44F0F8EC8D}" type="presParOf" srcId="{02A893D4-4BA3-49EB-9FD3-C7B3B977CC4D}" destId="{A3C4DBF5-8352-48CB-9C6E-28BF2E3D9E4F}" srcOrd="0" destOrd="0" presId="urn:microsoft.com/office/officeart/2005/8/layout/list1"/>
    <dgm:cxn modelId="{8A35E91A-93CA-4B99-840E-C6CDBFE7B5D4}" type="presParOf" srcId="{02A893D4-4BA3-49EB-9FD3-C7B3B977CC4D}" destId="{D4287B58-CD86-4496-8E6E-0C4423DD4541}" srcOrd="1" destOrd="0" presId="urn:microsoft.com/office/officeart/2005/8/layout/list1"/>
    <dgm:cxn modelId="{A8DCCFB5-3ED0-4287-975A-3129435AF55F}" type="presParOf" srcId="{9393C6B0-C14C-45D8-A2D7-BE244FD4205B}" destId="{FDB99222-D3A0-431B-8437-FD51B72F5FA1}" srcOrd="9" destOrd="0" presId="urn:microsoft.com/office/officeart/2005/8/layout/list1"/>
    <dgm:cxn modelId="{DA4C4392-315B-43F9-BE2A-341ADF1BA812}" type="presParOf" srcId="{9393C6B0-C14C-45D8-A2D7-BE244FD4205B}" destId="{49DB16B8-848F-4385-9759-7D1384776599}" srcOrd="10" destOrd="0" presId="urn:microsoft.com/office/officeart/2005/8/layout/list1"/>
    <dgm:cxn modelId="{A44B382A-1FC0-4CC1-8248-7FDEDA7F0509}" type="presParOf" srcId="{9393C6B0-C14C-45D8-A2D7-BE244FD4205B}" destId="{EE858A82-D452-4D3C-B0DD-67EA8D08A035}" srcOrd="11" destOrd="0" presId="urn:microsoft.com/office/officeart/2005/8/layout/list1"/>
    <dgm:cxn modelId="{EF1C94F0-B45B-4672-BDD9-C0DD95BAC54D}" type="presParOf" srcId="{9393C6B0-C14C-45D8-A2D7-BE244FD4205B}" destId="{9B4FE47F-7472-4792-89D1-4672BAA71E80}" srcOrd="12" destOrd="0" presId="urn:microsoft.com/office/officeart/2005/8/layout/list1"/>
    <dgm:cxn modelId="{AF99CDD6-E874-4E6D-8414-8F41F3FC9860}" type="presParOf" srcId="{9B4FE47F-7472-4792-89D1-4672BAA71E80}" destId="{385975B1-493A-485E-B9EC-E034F0764479}" srcOrd="0" destOrd="0" presId="urn:microsoft.com/office/officeart/2005/8/layout/list1"/>
    <dgm:cxn modelId="{1BF1719A-0254-425A-94B7-149691B24FA6}" type="presParOf" srcId="{9B4FE47F-7472-4792-89D1-4672BAA71E80}" destId="{7F375463-0C65-4073-A78E-073CB98F9CEE}" srcOrd="1" destOrd="0" presId="urn:microsoft.com/office/officeart/2005/8/layout/list1"/>
    <dgm:cxn modelId="{B9A080D4-D46C-40DC-BF24-4063051AA8AE}" type="presParOf" srcId="{9393C6B0-C14C-45D8-A2D7-BE244FD4205B}" destId="{CC8D8011-7523-4825-BC51-82DA43D43470}" srcOrd="13" destOrd="0" presId="urn:microsoft.com/office/officeart/2005/8/layout/list1"/>
    <dgm:cxn modelId="{05E20C77-5272-4AFA-9508-1E5D3EB46718}" type="presParOf" srcId="{9393C6B0-C14C-45D8-A2D7-BE244FD4205B}" destId="{FD083F65-885F-4F0B-89B9-3B6A2ACE9BE8}" srcOrd="14" destOrd="0" presId="urn:microsoft.com/office/officeart/2005/8/layout/list1"/>
    <dgm:cxn modelId="{92E9E460-33DF-4BCE-B9F8-3C07FA2EECCD}" type="presParOf" srcId="{9393C6B0-C14C-45D8-A2D7-BE244FD4205B}" destId="{9D9F16E7-7AA9-4A00-BDD7-550BC117ABF3}" srcOrd="15" destOrd="0" presId="urn:microsoft.com/office/officeart/2005/8/layout/list1"/>
    <dgm:cxn modelId="{D3989F50-B0F1-49B9-8995-44A6AC9FC049}" type="presParOf" srcId="{9393C6B0-C14C-45D8-A2D7-BE244FD4205B}" destId="{0F0E2A30-61AB-4B36-89D2-33584DBBEFDB}" srcOrd="16" destOrd="0" presId="urn:microsoft.com/office/officeart/2005/8/layout/list1"/>
    <dgm:cxn modelId="{29F48EA1-64F6-421E-A0D0-139DA8E50379}" type="presParOf" srcId="{0F0E2A30-61AB-4B36-89D2-33584DBBEFDB}" destId="{9285EDEB-25E4-4B96-8E64-767A3C33538C}" srcOrd="0" destOrd="0" presId="urn:microsoft.com/office/officeart/2005/8/layout/list1"/>
    <dgm:cxn modelId="{0394BE7C-6433-4487-992E-3E05D23138C8}" type="presParOf" srcId="{0F0E2A30-61AB-4B36-89D2-33584DBBEFDB}" destId="{A32E6AD6-0563-41C0-9C82-2F991DC647E9}" srcOrd="1" destOrd="0" presId="urn:microsoft.com/office/officeart/2005/8/layout/list1"/>
    <dgm:cxn modelId="{594E902D-1FC0-405B-BD8B-EEDF25899B84}" type="presParOf" srcId="{9393C6B0-C14C-45D8-A2D7-BE244FD4205B}" destId="{01F58632-65B5-4241-B222-BFDD5A1EA076}" srcOrd="17" destOrd="0" presId="urn:microsoft.com/office/officeart/2005/8/layout/list1"/>
    <dgm:cxn modelId="{F1907A5E-8BA9-4A25-9FD0-A26F31B9376F}" type="presParOf" srcId="{9393C6B0-C14C-45D8-A2D7-BE244FD4205B}" destId="{C4F2F49B-CF06-44DC-A1C4-D4A2E73990A2}" srcOrd="18" destOrd="0" presId="urn:microsoft.com/office/officeart/2005/8/layout/list1"/>
    <dgm:cxn modelId="{A71A303F-F396-4547-8286-F8C6D3DF1E86}" type="presParOf" srcId="{9393C6B0-C14C-45D8-A2D7-BE244FD4205B}" destId="{A2545820-BFF7-4897-A4D3-644E4B27F129}" srcOrd="19" destOrd="0" presId="urn:microsoft.com/office/officeart/2005/8/layout/list1"/>
    <dgm:cxn modelId="{1805E9F4-FE61-49CE-980F-8C268B0E836C}" type="presParOf" srcId="{9393C6B0-C14C-45D8-A2D7-BE244FD4205B}" destId="{33679611-18BA-41EA-A9E5-9F806FF63B3F}" srcOrd="20" destOrd="0" presId="urn:microsoft.com/office/officeart/2005/8/layout/list1"/>
    <dgm:cxn modelId="{332F395D-D8BC-42DC-9255-3C23C843D149}" type="presParOf" srcId="{33679611-18BA-41EA-A9E5-9F806FF63B3F}" destId="{04001DE0-9BB7-4AB8-BE6F-BA132CC1E972}" srcOrd="0" destOrd="0" presId="urn:microsoft.com/office/officeart/2005/8/layout/list1"/>
    <dgm:cxn modelId="{78113617-2233-4825-8693-285577FDAA8D}" type="presParOf" srcId="{33679611-18BA-41EA-A9E5-9F806FF63B3F}" destId="{BED35737-FD47-48B4-A03A-BBEE84D6EBBA}" srcOrd="1" destOrd="0" presId="urn:microsoft.com/office/officeart/2005/8/layout/list1"/>
    <dgm:cxn modelId="{56058EF1-5A4E-4A8F-878B-0D2FD25356CB}" type="presParOf" srcId="{9393C6B0-C14C-45D8-A2D7-BE244FD4205B}" destId="{0FFF664C-B594-44C8-916F-91F34D146B7E}" srcOrd="21" destOrd="0" presId="urn:microsoft.com/office/officeart/2005/8/layout/list1"/>
    <dgm:cxn modelId="{80298B2E-9B14-4D89-8672-DEDAB64A9107}" type="presParOf" srcId="{9393C6B0-C14C-45D8-A2D7-BE244FD4205B}" destId="{B3641A5F-F7E2-4D9A-933B-08E8FA180AA2}" srcOrd="22" destOrd="0" presId="urn:microsoft.com/office/officeart/2005/8/layout/list1"/>
    <dgm:cxn modelId="{80E48357-DD55-4501-96F1-A5E21072C68B}" type="presParOf" srcId="{9393C6B0-C14C-45D8-A2D7-BE244FD4205B}" destId="{0A5DE466-F5DF-44EC-AF6D-6E20640F36C0}" srcOrd="23" destOrd="0" presId="urn:microsoft.com/office/officeart/2005/8/layout/list1"/>
    <dgm:cxn modelId="{136EEDB0-BAA4-444F-8B84-1FD641ECB94A}" type="presParOf" srcId="{9393C6B0-C14C-45D8-A2D7-BE244FD4205B}" destId="{11A38A51-D3E4-4395-A084-ECDCB068A098}" srcOrd="24" destOrd="0" presId="urn:microsoft.com/office/officeart/2005/8/layout/list1"/>
    <dgm:cxn modelId="{166E639E-D9D0-4E38-998E-331DBFAD845B}" type="presParOf" srcId="{11A38A51-D3E4-4395-A084-ECDCB068A098}" destId="{75A0DC9C-6D21-4B1E-9822-553FB7D59CE9}" srcOrd="0" destOrd="0" presId="urn:microsoft.com/office/officeart/2005/8/layout/list1"/>
    <dgm:cxn modelId="{8384D5DE-2A32-4907-9342-7082B0715D8E}" type="presParOf" srcId="{11A38A51-D3E4-4395-A084-ECDCB068A098}" destId="{FA2220D6-94CA-41CC-B2A0-CA089BEABC92}" srcOrd="1" destOrd="0" presId="urn:microsoft.com/office/officeart/2005/8/layout/list1"/>
    <dgm:cxn modelId="{40741333-EE9F-4AAC-95E7-7C2A408DB81F}" type="presParOf" srcId="{9393C6B0-C14C-45D8-A2D7-BE244FD4205B}" destId="{2F7FB301-5C6F-4ECA-8AE4-32421A0546FC}" srcOrd="25" destOrd="0" presId="urn:microsoft.com/office/officeart/2005/8/layout/list1"/>
    <dgm:cxn modelId="{CB7F0EAA-E3A1-453E-8A1F-23075688DB54}" type="presParOf" srcId="{9393C6B0-C14C-45D8-A2D7-BE244FD4205B}" destId="{05BD8DFE-60C2-4051-99C7-2F6A891020E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EB9B88-FEE6-4E9F-AD6B-47DFF84EF83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D4B62-8122-4455-95A2-23CFD9587564}">
      <dgm:prSet phldrT="[Text]" custT="1"/>
      <dgm:spPr/>
      <dgm:t>
        <a:bodyPr/>
        <a:lstStyle/>
        <a:p>
          <a:r>
            <a:rPr lang="en-US" sz="2400" dirty="0"/>
            <a:t>Introduction</a:t>
          </a:r>
        </a:p>
      </dgm:t>
    </dgm:pt>
    <dgm:pt modelId="{4E9B6629-710C-449B-8ECD-1F188CD349E6}" type="parTrans" cxnId="{7368CF71-F60E-4B66-9728-F67129660F12}">
      <dgm:prSet/>
      <dgm:spPr/>
      <dgm:t>
        <a:bodyPr/>
        <a:lstStyle/>
        <a:p>
          <a:endParaRPr lang="en-US" sz="2400"/>
        </a:p>
      </dgm:t>
    </dgm:pt>
    <dgm:pt modelId="{C356A0EE-A557-47C1-95DC-583E71842B34}" type="sibTrans" cxnId="{7368CF71-F60E-4B66-9728-F67129660F12}">
      <dgm:prSet/>
      <dgm:spPr/>
      <dgm:t>
        <a:bodyPr/>
        <a:lstStyle/>
        <a:p>
          <a:endParaRPr lang="en-US" sz="2400"/>
        </a:p>
      </dgm:t>
    </dgm:pt>
    <dgm:pt modelId="{C2CB525D-93CD-41C1-A9E4-2EA6ECACBEEA}">
      <dgm:prSet phldrT="[Text]" custT="1"/>
      <dgm:spPr/>
      <dgm:t>
        <a:bodyPr/>
        <a:lstStyle/>
        <a:p>
          <a:r>
            <a:rPr lang="en-US" sz="2400" dirty="0"/>
            <a:t>Radio Signal Propagation</a:t>
          </a:r>
        </a:p>
      </dgm:t>
    </dgm:pt>
    <dgm:pt modelId="{03407420-A41D-4D7A-ACD6-76BCC2EC5658}" type="parTrans" cxnId="{8BF2D884-CFF7-4E3F-A70C-F211C72D8D83}">
      <dgm:prSet/>
      <dgm:spPr/>
      <dgm:t>
        <a:bodyPr/>
        <a:lstStyle/>
        <a:p>
          <a:endParaRPr lang="en-US" sz="2400"/>
        </a:p>
      </dgm:t>
    </dgm:pt>
    <dgm:pt modelId="{88BBC061-6FAD-4BB4-8B25-24A7FCB15A75}" type="sibTrans" cxnId="{8BF2D884-CFF7-4E3F-A70C-F211C72D8D83}">
      <dgm:prSet/>
      <dgm:spPr/>
      <dgm:t>
        <a:bodyPr/>
        <a:lstStyle/>
        <a:p>
          <a:endParaRPr lang="en-US" sz="2400"/>
        </a:p>
      </dgm:t>
    </dgm:pt>
    <dgm:pt modelId="{8EE2ADA1-0C24-47A8-9227-D49373C79903}">
      <dgm:prSet phldrT="[Text]" custT="1"/>
      <dgm:spPr/>
      <dgm:t>
        <a:bodyPr/>
        <a:lstStyle/>
        <a:p>
          <a:r>
            <a:rPr lang="en-US" sz="2400" dirty="0"/>
            <a:t>Radio Bands and Bandwidth</a:t>
          </a:r>
        </a:p>
      </dgm:t>
    </dgm:pt>
    <dgm:pt modelId="{60AF8DE3-4C1D-497D-B235-867F9D422123}" type="parTrans" cxnId="{31748BD0-9D6B-420A-8B4A-9324ACFA0665}">
      <dgm:prSet/>
      <dgm:spPr/>
      <dgm:t>
        <a:bodyPr/>
        <a:lstStyle/>
        <a:p>
          <a:endParaRPr lang="en-US" sz="2400"/>
        </a:p>
      </dgm:t>
    </dgm:pt>
    <dgm:pt modelId="{89B3EDE5-30B2-44F0-8228-EC1F3367E482}" type="sibTrans" cxnId="{31748BD0-9D6B-420A-8B4A-9324ACFA0665}">
      <dgm:prSet/>
      <dgm:spPr/>
      <dgm:t>
        <a:bodyPr/>
        <a:lstStyle/>
        <a:p>
          <a:endParaRPr lang="en-US" sz="2400"/>
        </a:p>
      </dgm:t>
    </dgm:pt>
    <dgm:pt modelId="{2DE01355-4DDE-40D3-8581-936C528AB367}">
      <dgm:prSet phldrT="[Text]" custT="1"/>
      <dgm:spPr/>
      <dgm:t>
        <a:bodyPr/>
        <a:lstStyle/>
        <a:p>
          <a:r>
            <a:rPr lang="en-US" sz="2400" dirty="0"/>
            <a:t>Spread Spectrum Transmission</a:t>
          </a:r>
        </a:p>
      </dgm:t>
    </dgm:pt>
    <dgm:pt modelId="{951A04F3-A9A9-4DEA-A959-072FDE0B6A84}" type="parTrans" cxnId="{58F5F371-230C-4CFB-B5C9-DA30E1FE1A25}">
      <dgm:prSet/>
      <dgm:spPr/>
      <dgm:t>
        <a:bodyPr/>
        <a:lstStyle/>
        <a:p>
          <a:endParaRPr lang="en-US" sz="2400"/>
        </a:p>
      </dgm:t>
    </dgm:pt>
    <dgm:pt modelId="{191490D4-B192-4456-AB2E-71C27727CF41}" type="sibTrans" cxnId="{58F5F371-230C-4CFB-B5C9-DA30E1FE1A25}">
      <dgm:prSet/>
      <dgm:spPr/>
      <dgm:t>
        <a:bodyPr/>
        <a:lstStyle/>
        <a:p>
          <a:endParaRPr lang="en-US" sz="2400"/>
        </a:p>
      </dgm:t>
    </dgm:pt>
    <dgm:pt modelId="{E79A77AD-E979-4FBA-8188-2C68451AA25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/>
            <a:t>802.11 WLAN Operation</a:t>
          </a:r>
        </a:p>
      </dgm:t>
    </dgm:pt>
    <dgm:pt modelId="{3A2D7A68-EF0E-4822-B081-83DDEA22A30D}" type="parTrans" cxnId="{7B6CB4BC-E831-4968-8DE0-2442AA6B3C15}">
      <dgm:prSet/>
      <dgm:spPr/>
      <dgm:t>
        <a:bodyPr/>
        <a:lstStyle/>
        <a:p>
          <a:endParaRPr lang="en-US" sz="2400"/>
        </a:p>
      </dgm:t>
    </dgm:pt>
    <dgm:pt modelId="{3A5A1B94-68A3-4668-9228-C8F494544237}" type="sibTrans" cxnId="{7B6CB4BC-E831-4968-8DE0-2442AA6B3C15}">
      <dgm:prSet/>
      <dgm:spPr/>
      <dgm:t>
        <a:bodyPr/>
        <a:lstStyle/>
        <a:p>
          <a:endParaRPr lang="en-US" sz="2400"/>
        </a:p>
      </dgm:t>
    </dgm:pt>
    <dgm:pt modelId="{6A85F421-9300-43AA-9C6E-0A23DD866CF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Transmission Standards</a:t>
          </a:r>
        </a:p>
      </dgm:t>
    </dgm:pt>
    <dgm:pt modelId="{E5CBAA52-FB78-459B-AE69-81865D5B7B27}" type="parTrans" cxnId="{22BC6C45-4429-4100-A00E-0FEDA6B3E08B}">
      <dgm:prSet/>
      <dgm:spPr/>
      <dgm:t>
        <a:bodyPr/>
        <a:lstStyle/>
        <a:p>
          <a:endParaRPr lang="en-US"/>
        </a:p>
      </dgm:t>
    </dgm:pt>
    <dgm:pt modelId="{E5B7CDEA-820F-432E-858F-B7646CD77F69}" type="sibTrans" cxnId="{22BC6C45-4429-4100-A00E-0FEDA6B3E08B}">
      <dgm:prSet/>
      <dgm:spPr/>
      <dgm:t>
        <a:bodyPr/>
        <a:lstStyle/>
        <a:p>
          <a:endParaRPr lang="en-US"/>
        </a:p>
      </dgm:t>
    </dgm:pt>
    <dgm:pt modelId="{D93DCCED-2892-4396-8AC4-A8E731AC925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Wireless Mesh Networking</a:t>
          </a:r>
        </a:p>
      </dgm:t>
    </dgm:pt>
    <dgm:pt modelId="{C8DD82D5-588B-460F-BA55-3124D5FCDA57}" type="parTrans" cxnId="{41854D6A-8829-467D-97AD-D5749440C0D5}">
      <dgm:prSet/>
      <dgm:spPr/>
      <dgm:t>
        <a:bodyPr/>
        <a:lstStyle/>
        <a:p>
          <a:endParaRPr lang="en-US"/>
        </a:p>
      </dgm:t>
    </dgm:pt>
    <dgm:pt modelId="{BC0E8F70-D851-4D20-B720-129BEE72FCA7}" type="sibTrans" cxnId="{41854D6A-8829-467D-97AD-D5749440C0D5}">
      <dgm:prSet/>
      <dgm:spPr/>
      <dgm:t>
        <a:bodyPr/>
        <a:lstStyle/>
        <a:p>
          <a:endParaRPr lang="en-US"/>
        </a:p>
      </dgm:t>
    </dgm:pt>
    <dgm:pt modelId="{9393C6B0-C14C-45D8-A2D7-BE244FD4205B}" type="pres">
      <dgm:prSet presAssocID="{FFEB9B88-FEE6-4E9F-AD6B-47DFF84EF83C}" presName="linear" presStyleCnt="0">
        <dgm:presLayoutVars>
          <dgm:dir/>
          <dgm:animLvl val="lvl"/>
          <dgm:resizeHandles val="exact"/>
        </dgm:presLayoutVars>
      </dgm:prSet>
      <dgm:spPr/>
    </dgm:pt>
    <dgm:pt modelId="{5B542EFB-DEB9-490F-BB1B-35ED78262A39}" type="pres">
      <dgm:prSet presAssocID="{9BDD4B62-8122-4455-95A2-23CFD9587564}" presName="parentLin" presStyleCnt="0"/>
      <dgm:spPr/>
    </dgm:pt>
    <dgm:pt modelId="{1AC76FBB-9B97-4D9F-8655-BE13EFB042C4}" type="pres">
      <dgm:prSet presAssocID="{9BDD4B62-8122-4455-95A2-23CFD9587564}" presName="parentLeftMargin" presStyleLbl="node1" presStyleIdx="0" presStyleCnt="7"/>
      <dgm:spPr/>
    </dgm:pt>
    <dgm:pt modelId="{E3CF16CE-B290-45D3-99FF-08CF8D67887E}" type="pres">
      <dgm:prSet presAssocID="{9BDD4B62-8122-4455-95A2-23CFD9587564}" presName="parentText" presStyleLbl="node1" presStyleIdx="0" presStyleCnt="7" custScaleX="132401">
        <dgm:presLayoutVars>
          <dgm:chMax val="0"/>
          <dgm:bulletEnabled val="1"/>
        </dgm:presLayoutVars>
      </dgm:prSet>
      <dgm:spPr/>
    </dgm:pt>
    <dgm:pt modelId="{8BC500D9-9A30-4543-9E56-C8293B16FEAC}" type="pres">
      <dgm:prSet presAssocID="{9BDD4B62-8122-4455-95A2-23CFD9587564}" presName="negativeSpace" presStyleCnt="0"/>
      <dgm:spPr/>
    </dgm:pt>
    <dgm:pt modelId="{88235E76-C451-491C-993E-31115B6D6A59}" type="pres">
      <dgm:prSet presAssocID="{9BDD4B62-8122-4455-95A2-23CFD9587564}" presName="childText" presStyleLbl="conFgAcc1" presStyleIdx="0" presStyleCnt="7">
        <dgm:presLayoutVars>
          <dgm:bulletEnabled val="1"/>
        </dgm:presLayoutVars>
      </dgm:prSet>
      <dgm:spPr/>
    </dgm:pt>
    <dgm:pt modelId="{B603BF3D-8A87-4D8B-AF1C-A28EC7FD780C}" type="pres">
      <dgm:prSet presAssocID="{C356A0EE-A557-47C1-95DC-583E71842B34}" presName="spaceBetweenRectangles" presStyleCnt="0"/>
      <dgm:spPr/>
    </dgm:pt>
    <dgm:pt modelId="{D0AE25DA-84F1-4FDC-A1F3-13B6BA4383F9}" type="pres">
      <dgm:prSet presAssocID="{C2CB525D-93CD-41C1-A9E4-2EA6ECACBEEA}" presName="parentLin" presStyleCnt="0"/>
      <dgm:spPr/>
    </dgm:pt>
    <dgm:pt modelId="{9E5BBAFE-6E98-41C8-9837-50DD68E59560}" type="pres">
      <dgm:prSet presAssocID="{C2CB525D-93CD-41C1-A9E4-2EA6ECACBEEA}" presName="parentLeftMargin" presStyleLbl="node1" presStyleIdx="0" presStyleCnt="7"/>
      <dgm:spPr/>
    </dgm:pt>
    <dgm:pt modelId="{58FEB643-ADB6-468C-BB34-F6764FF39D50}" type="pres">
      <dgm:prSet presAssocID="{C2CB525D-93CD-41C1-A9E4-2EA6ECACBEEA}" presName="parentText" presStyleLbl="node1" presStyleIdx="1" presStyleCnt="7" custScaleX="131678">
        <dgm:presLayoutVars>
          <dgm:chMax val="0"/>
          <dgm:bulletEnabled val="1"/>
        </dgm:presLayoutVars>
      </dgm:prSet>
      <dgm:spPr/>
    </dgm:pt>
    <dgm:pt modelId="{364BEEAB-833D-4E4F-9372-6DFBB9800E4E}" type="pres">
      <dgm:prSet presAssocID="{C2CB525D-93CD-41C1-A9E4-2EA6ECACBEEA}" presName="negativeSpace" presStyleCnt="0"/>
      <dgm:spPr/>
    </dgm:pt>
    <dgm:pt modelId="{523E62AF-C587-432E-A6AE-3E4CF6BEC66B}" type="pres">
      <dgm:prSet presAssocID="{C2CB525D-93CD-41C1-A9E4-2EA6ECACBEEA}" presName="childText" presStyleLbl="conFgAcc1" presStyleIdx="1" presStyleCnt="7">
        <dgm:presLayoutVars>
          <dgm:bulletEnabled val="1"/>
        </dgm:presLayoutVars>
      </dgm:prSet>
      <dgm:spPr/>
    </dgm:pt>
    <dgm:pt modelId="{D55CDD8F-ADA7-4544-9DEB-4A92A507EA6B}" type="pres">
      <dgm:prSet presAssocID="{88BBC061-6FAD-4BB4-8B25-24A7FCB15A75}" presName="spaceBetweenRectangles" presStyleCnt="0"/>
      <dgm:spPr/>
    </dgm:pt>
    <dgm:pt modelId="{02A893D4-4BA3-49EB-9FD3-C7B3B977CC4D}" type="pres">
      <dgm:prSet presAssocID="{8EE2ADA1-0C24-47A8-9227-D49373C79903}" presName="parentLin" presStyleCnt="0"/>
      <dgm:spPr/>
    </dgm:pt>
    <dgm:pt modelId="{A3C4DBF5-8352-48CB-9C6E-28BF2E3D9E4F}" type="pres">
      <dgm:prSet presAssocID="{8EE2ADA1-0C24-47A8-9227-D49373C79903}" presName="parentLeftMargin" presStyleLbl="node1" presStyleIdx="1" presStyleCnt="7"/>
      <dgm:spPr/>
    </dgm:pt>
    <dgm:pt modelId="{D4287B58-CD86-4496-8E6E-0C4423DD4541}" type="pres">
      <dgm:prSet presAssocID="{8EE2ADA1-0C24-47A8-9227-D49373C79903}" presName="parentText" presStyleLbl="node1" presStyleIdx="2" presStyleCnt="7" custScaleX="131857">
        <dgm:presLayoutVars>
          <dgm:chMax val="0"/>
          <dgm:bulletEnabled val="1"/>
        </dgm:presLayoutVars>
      </dgm:prSet>
      <dgm:spPr/>
    </dgm:pt>
    <dgm:pt modelId="{FDB99222-D3A0-431B-8437-FD51B72F5FA1}" type="pres">
      <dgm:prSet presAssocID="{8EE2ADA1-0C24-47A8-9227-D49373C79903}" presName="negativeSpace" presStyleCnt="0"/>
      <dgm:spPr/>
    </dgm:pt>
    <dgm:pt modelId="{49DB16B8-848F-4385-9759-7D1384776599}" type="pres">
      <dgm:prSet presAssocID="{8EE2ADA1-0C24-47A8-9227-D49373C79903}" presName="childText" presStyleLbl="conFgAcc1" presStyleIdx="2" presStyleCnt="7">
        <dgm:presLayoutVars>
          <dgm:bulletEnabled val="1"/>
        </dgm:presLayoutVars>
      </dgm:prSet>
      <dgm:spPr/>
    </dgm:pt>
    <dgm:pt modelId="{EE858A82-D452-4D3C-B0DD-67EA8D08A035}" type="pres">
      <dgm:prSet presAssocID="{89B3EDE5-30B2-44F0-8228-EC1F3367E482}" presName="spaceBetweenRectangles" presStyleCnt="0"/>
      <dgm:spPr/>
    </dgm:pt>
    <dgm:pt modelId="{9B4FE47F-7472-4792-89D1-4672BAA71E80}" type="pres">
      <dgm:prSet presAssocID="{2DE01355-4DDE-40D3-8581-936C528AB367}" presName="parentLin" presStyleCnt="0"/>
      <dgm:spPr/>
    </dgm:pt>
    <dgm:pt modelId="{385975B1-493A-485E-B9EC-E034F0764479}" type="pres">
      <dgm:prSet presAssocID="{2DE01355-4DDE-40D3-8581-936C528AB367}" presName="parentLeftMargin" presStyleLbl="node1" presStyleIdx="2" presStyleCnt="7"/>
      <dgm:spPr/>
    </dgm:pt>
    <dgm:pt modelId="{7F375463-0C65-4073-A78E-073CB98F9CEE}" type="pres">
      <dgm:prSet presAssocID="{2DE01355-4DDE-40D3-8581-936C528AB367}" presName="parentText" presStyleLbl="node1" presStyleIdx="3" presStyleCnt="7" custScaleX="132429" custLinFactNeighborX="2516" custLinFactNeighborY="-1474">
        <dgm:presLayoutVars>
          <dgm:chMax val="0"/>
          <dgm:bulletEnabled val="1"/>
        </dgm:presLayoutVars>
      </dgm:prSet>
      <dgm:spPr/>
    </dgm:pt>
    <dgm:pt modelId="{CC8D8011-7523-4825-BC51-82DA43D43470}" type="pres">
      <dgm:prSet presAssocID="{2DE01355-4DDE-40D3-8581-936C528AB367}" presName="negativeSpace" presStyleCnt="0"/>
      <dgm:spPr/>
    </dgm:pt>
    <dgm:pt modelId="{FD083F65-885F-4F0B-89B9-3B6A2ACE9BE8}" type="pres">
      <dgm:prSet presAssocID="{2DE01355-4DDE-40D3-8581-936C528AB367}" presName="childText" presStyleLbl="conFgAcc1" presStyleIdx="3" presStyleCnt="7">
        <dgm:presLayoutVars>
          <dgm:bulletEnabled val="1"/>
        </dgm:presLayoutVars>
      </dgm:prSet>
      <dgm:spPr/>
    </dgm:pt>
    <dgm:pt modelId="{9D9F16E7-7AA9-4A00-BDD7-550BC117ABF3}" type="pres">
      <dgm:prSet presAssocID="{191490D4-B192-4456-AB2E-71C27727CF41}" presName="spaceBetweenRectangles" presStyleCnt="0"/>
      <dgm:spPr/>
    </dgm:pt>
    <dgm:pt modelId="{0F0E2A30-61AB-4B36-89D2-33584DBBEFDB}" type="pres">
      <dgm:prSet presAssocID="{E79A77AD-E979-4FBA-8188-2C68451AA251}" presName="parentLin" presStyleCnt="0"/>
      <dgm:spPr/>
    </dgm:pt>
    <dgm:pt modelId="{9285EDEB-25E4-4B96-8E64-767A3C33538C}" type="pres">
      <dgm:prSet presAssocID="{E79A77AD-E979-4FBA-8188-2C68451AA251}" presName="parentLeftMargin" presStyleLbl="node1" presStyleIdx="3" presStyleCnt="7"/>
      <dgm:spPr/>
    </dgm:pt>
    <dgm:pt modelId="{A32E6AD6-0563-41C0-9C82-2F991DC647E9}" type="pres">
      <dgm:prSet presAssocID="{E79A77AD-E979-4FBA-8188-2C68451AA251}" presName="parentText" presStyleLbl="node1" presStyleIdx="4" presStyleCnt="7" custScaleX="131678" custScaleY="168388">
        <dgm:presLayoutVars>
          <dgm:chMax val="0"/>
          <dgm:bulletEnabled val="1"/>
        </dgm:presLayoutVars>
      </dgm:prSet>
      <dgm:spPr/>
    </dgm:pt>
    <dgm:pt modelId="{01F58632-65B5-4241-B222-BFDD5A1EA076}" type="pres">
      <dgm:prSet presAssocID="{E79A77AD-E979-4FBA-8188-2C68451AA251}" presName="negativeSpace" presStyleCnt="0"/>
      <dgm:spPr/>
    </dgm:pt>
    <dgm:pt modelId="{C4F2F49B-CF06-44DC-A1C4-D4A2E73990A2}" type="pres">
      <dgm:prSet presAssocID="{E79A77AD-E979-4FBA-8188-2C68451AA251}" presName="childText" presStyleLbl="conFgAcc1" presStyleIdx="4" presStyleCnt="7">
        <dgm:presLayoutVars>
          <dgm:bulletEnabled val="1"/>
        </dgm:presLayoutVars>
      </dgm:prSet>
      <dgm:spPr/>
    </dgm:pt>
    <dgm:pt modelId="{A2545820-BFF7-4897-A4D3-644E4B27F129}" type="pres">
      <dgm:prSet presAssocID="{3A5A1B94-68A3-4668-9228-C8F494544237}" presName="spaceBetweenRectangles" presStyleCnt="0"/>
      <dgm:spPr/>
    </dgm:pt>
    <dgm:pt modelId="{33679611-18BA-41EA-A9E5-9F806FF63B3F}" type="pres">
      <dgm:prSet presAssocID="{6A85F421-9300-43AA-9C6E-0A23DD866CF5}" presName="parentLin" presStyleCnt="0"/>
      <dgm:spPr/>
    </dgm:pt>
    <dgm:pt modelId="{04001DE0-9BB7-4AB8-BE6F-BA132CC1E972}" type="pres">
      <dgm:prSet presAssocID="{6A85F421-9300-43AA-9C6E-0A23DD866CF5}" presName="parentLeftMargin" presStyleLbl="node1" presStyleIdx="4" presStyleCnt="7"/>
      <dgm:spPr/>
    </dgm:pt>
    <dgm:pt modelId="{BED35737-FD47-48B4-A03A-BBEE84D6EBBA}" type="pres">
      <dgm:prSet presAssocID="{6A85F421-9300-43AA-9C6E-0A23DD866CF5}" presName="parentText" presStyleLbl="node1" presStyleIdx="5" presStyleCnt="7" custScaleX="131056">
        <dgm:presLayoutVars>
          <dgm:chMax val="0"/>
          <dgm:bulletEnabled val="1"/>
        </dgm:presLayoutVars>
      </dgm:prSet>
      <dgm:spPr/>
    </dgm:pt>
    <dgm:pt modelId="{0FFF664C-B594-44C8-916F-91F34D146B7E}" type="pres">
      <dgm:prSet presAssocID="{6A85F421-9300-43AA-9C6E-0A23DD866CF5}" presName="negativeSpace" presStyleCnt="0"/>
      <dgm:spPr/>
    </dgm:pt>
    <dgm:pt modelId="{B3641A5F-F7E2-4D9A-933B-08E8FA180AA2}" type="pres">
      <dgm:prSet presAssocID="{6A85F421-9300-43AA-9C6E-0A23DD866CF5}" presName="childText" presStyleLbl="conFgAcc1" presStyleIdx="5" presStyleCnt="7">
        <dgm:presLayoutVars>
          <dgm:bulletEnabled val="1"/>
        </dgm:presLayoutVars>
      </dgm:prSet>
      <dgm:spPr/>
    </dgm:pt>
    <dgm:pt modelId="{0A5DE466-F5DF-44EC-AF6D-6E20640F36C0}" type="pres">
      <dgm:prSet presAssocID="{E5B7CDEA-820F-432E-858F-B7646CD77F69}" presName="spaceBetweenRectangles" presStyleCnt="0"/>
      <dgm:spPr/>
    </dgm:pt>
    <dgm:pt modelId="{11A38A51-D3E4-4395-A084-ECDCB068A098}" type="pres">
      <dgm:prSet presAssocID="{D93DCCED-2892-4396-8AC4-A8E731AC925C}" presName="parentLin" presStyleCnt="0"/>
      <dgm:spPr/>
    </dgm:pt>
    <dgm:pt modelId="{75A0DC9C-6D21-4B1E-9822-553FB7D59CE9}" type="pres">
      <dgm:prSet presAssocID="{D93DCCED-2892-4396-8AC4-A8E731AC925C}" presName="parentLeftMargin" presStyleLbl="node1" presStyleIdx="5" presStyleCnt="7"/>
      <dgm:spPr/>
    </dgm:pt>
    <dgm:pt modelId="{FA2220D6-94CA-41CC-B2A0-CA089BEABC92}" type="pres">
      <dgm:prSet presAssocID="{D93DCCED-2892-4396-8AC4-A8E731AC925C}" presName="parentText" presStyleLbl="node1" presStyleIdx="6" presStyleCnt="7" custScaleX="132228">
        <dgm:presLayoutVars>
          <dgm:chMax val="0"/>
          <dgm:bulletEnabled val="1"/>
        </dgm:presLayoutVars>
      </dgm:prSet>
      <dgm:spPr/>
    </dgm:pt>
    <dgm:pt modelId="{2F7FB301-5C6F-4ECA-8AE4-32421A0546FC}" type="pres">
      <dgm:prSet presAssocID="{D93DCCED-2892-4396-8AC4-A8E731AC925C}" presName="negativeSpace" presStyleCnt="0"/>
      <dgm:spPr/>
    </dgm:pt>
    <dgm:pt modelId="{05BD8DFE-60C2-4051-99C7-2F6A891020EB}" type="pres">
      <dgm:prSet presAssocID="{D93DCCED-2892-4396-8AC4-A8E731AC92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969D414-8FB4-41D8-BF36-12E67B675368}" type="presOf" srcId="{D93DCCED-2892-4396-8AC4-A8E731AC925C}" destId="{75A0DC9C-6D21-4B1E-9822-553FB7D59CE9}" srcOrd="0" destOrd="0" presId="urn:microsoft.com/office/officeart/2005/8/layout/list1"/>
    <dgm:cxn modelId="{3416F81B-2E53-4246-8B34-34CD6DEC5CEE}" type="presOf" srcId="{D93DCCED-2892-4396-8AC4-A8E731AC925C}" destId="{FA2220D6-94CA-41CC-B2A0-CA089BEABC92}" srcOrd="1" destOrd="0" presId="urn:microsoft.com/office/officeart/2005/8/layout/list1"/>
    <dgm:cxn modelId="{75DA191D-4CD6-400B-A2DE-B8EC3077EA56}" type="presOf" srcId="{2DE01355-4DDE-40D3-8581-936C528AB367}" destId="{7F375463-0C65-4073-A78E-073CB98F9CEE}" srcOrd="1" destOrd="0" presId="urn:microsoft.com/office/officeart/2005/8/layout/list1"/>
    <dgm:cxn modelId="{D2D26E2E-EF1C-420A-A3C0-27A9F2C5A799}" type="presOf" srcId="{6A85F421-9300-43AA-9C6E-0A23DD866CF5}" destId="{BED35737-FD47-48B4-A03A-BBEE84D6EBBA}" srcOrd="1" destOrd="0" presId="urn:microsoft.com/office/officeart/2005/8/layout/list1"/>
    <dgm:cxn modelId="{798AB537-E341-419E-A769-FF07D1C81267}" type="presOf" srcId="{E79A77AD-E979-4FBA-8188-2C68451AA251}" destId="{A32E6AD6-0563-41C0-9C82-2F991DC647E9}" srcOrd="1" destOrd="0" presId="urn:microsoft.com/office/officeart/2005/8/layout/list1"/>
    <dgm:cxn modelId="{EA7E9A5D-8736-4164-AAAB-60711BA0A01D}" type="presOf" srcId="{6A85F421-9300-43AA-9C6E-0A23DD866CF5}" destId="{04001DE0-9BB7-4AB8-BE6F-BA132CC1E972}" srcOrd="0" destOrd="0" presId="urn:microsoft.com/office/officeart/2005/8/layout/list1"/>
    <dgm:cxn modelId="{ABBEDC62-EE7F-4178-98FB-AEC335552932}" type="presOf" srcId="{2DE01355-4DDE-40D3-8581-936C528AB367}" destId="{385975B1-493A-485E-B9EC-E034F0764479}" srcOrd="0" destOrd="0" presId="urn:microsoft.com/office/officeart/2005/8/layout/list1"/>
    <dgm:cxn modelId="{22BC6C45-4429-4100-A00E-0FEDA6B3E08B}" srcId="{FFEB9B88-FEE6-4E9F-AD6B-47DFF84EF83C}" destId="{6A85F421-9300-43AA-9C6E-0A23DD866CF5}" srcOrd="5" destOrd="0" parTransId="{E5CBAA52-FB78-459B-AE69-81865D5B7B27}" sibTransId="{E5B7CDEA-820F-432E-858F-B7646CD77F69}"/>
    <dgm:cxn modelId="{41854D6A-8829-467D-97AD-D5749440C0D5}" srcId="{FFEB9B88-FEE6-4E9F-AD6B-47DFF84EF83C}" destId="{D93DCCED-2892-4396-8AC4-A8E731AC925C}" srcOrd="6" destOrd="0" parTransId="{C8DD82D5-588B-460F-BA55-3124D5FCDA57}" sibTransId="{BC0E8F70-D851-4D20-B720-129BEE72FCA7}"/>
    <dgm:cxn modelId="{7368CF71-F60E-4B66-9728-F67129660F12}" srcId="{FFEB9B88-FEE6-4E9F-AD6B-47DFF84EF83C}" destId="{9BDD4B62-8122-4455-95A2-23CFD9587564}" srcOrd="0" destOrd="0" parTransId="{4E9B6629-710C-449B-8ECD-1F188CD349E6}" sibTransId="{C356A0EE-A557-47C1-95DC-583E71842B34}"/>
    <dgm:cxn modelId="{58F5F371-230C-4CFB-B5C9-DA30E1FE1A25}" srcId="{FFEB9B88-FEE6-4E9F-AD6B-47DFF84EF83C}" destId="{2DE01355-4DDE-40D3-8581-936C528AB367}" srcOrd="3" destOrd="0" parTransId="{951A04F3-A9A9-4DEA-A959-072FDE0B6A84}" sibTransId="{191490D4-B192-4456-AB2E-71C27727CF41}"/>
    <dgm:cxn modelId="{B5E19173-1B2A-4B81-857F-9793316397E6}" type="presOf" srcId="{E79A77AD-E979-4FBA-8188-2C68451AA251}" destId="{9285EDEB-25E4-4B96-8E64-767A3C33538C}" srcOrd="0" destOrd="0" presId="urn:microsoft.com/office/officeart/2005/8/layout/list1"/>
    <dgm:cxn modelId="{8BF2D884-CFF7-4E3F-A70C-F211C72D8D83}" srcId="{FFEB9B88-FEE6-4E9F-AD6B-47DFF84EF83C}" destId="{C2CB525D-93CD-41C1-A9E4-2EA6ECACBEEA}" srcOrd="1" destOrd="0" parTransId="{03407420-A41D-4D7A-ACD6-76BCC2EC5658}" sibTransId="{88BBC061-6FAD-4BB4-8B25-24A7FCB15A75}"/>
    <dgm:cxn modelId="{B9181186-2123-4A57-A601-87B6F5A240B3}" type="presOf" srcId="{9BDD4B62-8122-4455-95A2-23CFD9587564}" destId="{1AC76FBB-9B97-4D9F-8655-BE13EFB042C4}" srcOrd="0" destOrd="0" presId="urn:microsoft.com/office/officeart/2005/8/layout/list1"/>
    <dgm:cxn modelId="{2D4A24BA-66A5-4C35-8600-AE61F3FE429A}" type="presOf" srcId="{8EE2ADA1-0C24-47A8-9227-D49373C79903}" destId="{A3C4DBF5-8352-48CB-9C6E-28BF2E3D9E4F}" srcOrd="0" destOrd="0" presId="urn:microsoft.com/office/officeart/2005/8/layout/list1"/>
    <dgm:cxn modelId="{7B6CB4BC-E831-4968-8DE0-2442AA6B3C15}" srcId="{FFEB9B88-FEE6-4E9F-AD6B-47DFF84EF83C}" destId="{E79A77AD-E979-4FBA-8188-2C68451AA251}" srcOrd="4" destOrd="0" parTransId="{3A2D7A68-EF0E-4822-B081-83DDEA22A30D}" sibTransId="{3A5A1B94-68A3-4668-9228-C8F494544237}"/>
    <dgm:cxn modelId="{73A3D3CA-BE18-457D-8555-5502B8CF4D27}" type="presOf" srcId="{9BDD4B62-8122-4455-95A2-23CFD9587564}" destId="{E3CF16CE-B290-45D3-99FF-08CF8D67887E}" srcOrd="1" destOrd="0" presId="urn:microsoft.com/office/officeart/2005/8/layout/list1"/>
    <dgm:cxn modelId="{5AEFD5CA-D70D-48EA-961C-7F26A98B8EAC}" type="presOf" srcId="{C2CB525D-93CD-41C1-A9E4-2EA6ECACBEEA}" destId="{9E5BBAFE-6E98-41C8-9837-50DD68E59560}" srcOrd="0" destOrd="0" presId="urn:microsoft.com/office/officeart/2005/8/layout/list1"/>
    <dgm:cxn modelId="{00303CCF-1025-4C68-8CC5-4F172652405C}" type="presOf" srcId="{FFEB9B88-FEE6-4E9F-AD6B-47DFF84EF83C}" destId="{9393C6B0-C14C-45D8-A2D7-BE244FD4205B}" srcOrd="0" destOrd="0" presId="urn:microsoft.com/office/officeart/2005/8/layout/list1"/>
    <dgm:cxn modelId="{31748BD0-9D6B-420A-8B4A-9324ACFA0665}" srcId="{FFEB9B88-FEE6-4E9F-AD6B-47DFF84EF83C}" destId="{8EE2ADA1-0C24-47A8-9227-D49373C79903}" srcOrd="2" destOrd="0" parTransId="{60AF8DE3-4C1D-497D-B235-867F9D422123}" sibTransId="{89B3EDE5-30B2-44F0-8228-EC1F3367E482}"/>
    <dgm:cxn modelId="{CC3BEAE7-DCFB-47D6-87FF-63C6E6DDAED0}" type="presOf" srcId="{8EE2ADA1-0C24-47A8-9227-D49373C79903}" destId="{D4287B58-CD86-4496-8E6E-0C4423DD4541}" srcOrd="1" destOrd="0" presId="urn:microsoft.com/office/officeart/2005/8/layout/list1"/>
    <dgm:cxn modelId="{F2330DF0-DE8C-43D5-AA19-6CED899025B3}" type="presOf" srcId="{C2CB525D-93CD-41C1-A9E4-2EA6ECACBEEA}" destId="{58FEB643-ADB6-468C-BB34-F6764FF39D50}" srcOrd="1" destOrd="0" presId="urn:microsoft.com/office/officeart/2005/8/layout/list1"/>
    <dgm:cxn modelId="{E611FD97-77EE-47EB-8BAA-65208EFB2C48}" type="presParOf" srcId="{9393C6B0-C14C-45D8-A2D7-BE244FD4205B}" destId="{5B542EFB-DEB9-490F-BB1B-35ED78262A39}" srcOrd="0" destOrd="0" presId="urn:microsoft.com/office/officeart/2005/8/layout/list1"/>
    <dgm:cxn modelId="{0909903F-D9D8-4887-925A-943063C638E6}" type="presParOf" srcId="{5B542EFB-DEB9-490F-BB1B-35ED78262A39}" destId="{1AC76FBB-9B97-4D9F-8655-BE13EFB042C4}" srcOrd="0" destOrd="0" presId="urn:microsoft.com/office/officeart/2005/8/layout/list1"/>
    <dgm:cxn modelId="{05A28D2F-9330-41B1-A73D-68C3197AF86A}" type="presParOf" srcId="{5B542EFB-DEB9-490F-BB1B-35ED78262A39}" destId="{E3CF16CE-B290-45D3-99FF-08CF8D67887E}" srcOrd="1" destOrd="0" presId="urn:microsoft.com/office/officeart/2005/8/layout/list1"/>
    <dgm:cxn modelId="{DD2A9C71-A558-444E-BDC9-4EE022D3426B}" type="presParOf" srcId="{9393C6B0-C14C-45D8-A2D7-BE244FD4205B}" destId="{8BC500D9-9A30-4543-9E56-C8293B16FEAC}" srcOrd="1" destOrd="0" presId="urn:microsoft.com/office/officeart/2005/8/layout/list1"/>
    <dgm:cxn modelId="{4428E434-C5E9-46A0-B828-DFE7D328A169}" type="presParOf" srcId="{9393C6B0-C14C-45D8-A2D7-BE244FD4205B}" destId="{88235E76-C451-491C-993E-31115B6D6A59}" srcOrd="2" destOrd="0" presId="urn:microsoft.com/office/officeart/2005/8/layout/list1"/>
    <dgm:cxn modelId="{7C752D55-B980-42EC-BA00-498D4B4F0732}" type="presParOf" srcId="{9393C6B0-C14C-45D8-A2D7-BE244FD4205B}" destId="{B603BF3D-8A87-4D8B-AF1C-A28EC7FD780C}" srcOrd="3" destOrd="0" presId="urn:microsoft.com/office/officeart/2005/8/layout/list1"/>
    <dgm:cxn modelId="{80D9F116-1971-4F28-99D6-7C0BBB94BC48}" type="presParOf" srcId="{9393C6B0-C14C-45D8-A2D7-BE244FD4205B}" destId="{D0AE25DA-84F1-4FDC-A1F3-13B6BA4383F9}" srcOrd="4" destOrd="0" presId="urn:microsoft.com/office/officeart/2005/8/layout/list1"/>
    <dgm:cxn modelId="{4F453F41-A6A0-49E7-B3A6-E3FF4E7868D5}" type="presParOf" srcId="{D0AE25DA-84F1-4FDC-A1F3-13B6BA4383F9}" destId="{9E5BBAFE-6E98-41C8-9837-50DD68E59560}" srcOrd="0" destOrd="0" presId="urn:microsoft.com/office/officeart/2005/8/layout/list1"/>
    <dgm:cxn modelId="{8F7F4A97-D6B3-459B-935E-2B5906B27583}" type="presParOf" srcId="{D0AE25DA-84F1-4FDC-A1F3-13B6BA4383F9}" destId="{58FEB643-ADB6-468C-BB34-F6764FF39D50}" srcOrd="1" destOrd="0" presId="urn:microsoft.com/office/officeart/2005/8/layout/list1"/>
    <dgm:cxn modelId="{2AC667E9-57E8-4782-8CBF-F3C9F931D9B4}" type="presParOf" srcId="{9393C6B0-C14C-45D8-A2D7-BE244FD4205B}" destId="{364BEEAB-833D-4E4F-9372-6DFBB9800E4E}" srcOrd="5" destOrd="0" presId="urn:microsoft.com/office/officeart/2005/8/layout/list1"/>
    <dgm:cxn modelId="{3A4D878D-FE03-4809-8E93-FF5BF6DDD4AA}" type="presParOf" srcId="{9393C6B0-C14C-45D8-A2D7-BE244FD4205B}" destId="{523E62AF-C587-432E-A6AE-3E4CF6BEC66B}" srcOrd="6" destOrd="0" presId="urn:microsoft.com/office/officeart/2005/8/layout/list1"/>
    <dgm:cxn modelId="{9544793C-1B11-40CD-BFFD-2C3A833738FB}" type="presParOf" srcId="{9393C6B0-C14C-45D8-A2D7-BE244FD4205B}" destId="{D55CDD8F-ADA7-4544-9DEB-4A92A507EA6B}" srcOrd="7" destOrd="0" presId="urn:microsoft.com/office/officeart/2005/8/layout/list1"/>
    <dgm:cxn modelId="{668934F9-8FB9-4383-AAA8-A36347E4805A}" type="presParOf" srcId="{9393C6B0-C14C-45D8-A2D7-BE244FD4205B}" destId="{02A893D4-4BA3-49EB-9FD3-C7B3B977CC4D}" srcOrd="8" destOrd="0" presId="urn:microsoft.com/office/officeart/2005/8/layout/list1"/>
    <dgm:cxn modelId="{582A1B46-A1AC-46CB-AC87-00C3EF33B480}" type="presParOf" srcId="{02A893D4-4BA3-49EB-9FD3-C7B3B977CC4D}" destId="{A3C4DBF5-8352-48CB-9C6E-28BF2E3D9E4F}" srcOrd="0" destOrd="0" presId="urn:microsoft.com/office/officeart/2005/8/layout/list1"/>
    <dgm:cxn modelId="{A2BA4FDE-DFCC-45D1-BFE2-884D0BE5F4C7}" type="presParOf" srcId="{02A893D4-4BA3-49EB-9FD3-C7B3B977CC4D}" destId="{D4287B58-CD86-4496-8E6E-0C4423DD4541}" srcOrd="1" destOrd="0" presId="urn:microsoft.com/office/officeart/2005/8/layout/list1"/>
    <dgm:cxn modelId="{CA9167B4-0AF0-4168-A897-2481A9517B5F}" type="presParOf" srcId="{9393C6B0-C14C-45D8-A2D7-BE244FD4205B}" destId="{FDB99222-D3A0-431B-8437-FD51B72F5FA1}" srcOrd="9" destOrd="0" presId="urn:microsoft.com/office/officeart/2005/8/layout/list1"/>
    <dgm:cxn modelId="{EB8A984F-6DDD-4A22-A811-B0EC00476F81}" type="presParOf" srcId="{9393C6B0-C14C-45D8-A2D7-BE244FD4205B}" destId="{49DB16B8-848F-4385-9759-7D1384776599}" srcOrd="10" destOrd="0" presId="urn:microsoft.com/office/officeart/2005/8/layout/list1"/>
    <dgm:cxn modelId="{ABDC08F8-921D-42E7-B544-F18A5CB16F7B}" type="presParOf" srcId="{9393C6B0-C14C-45D8-A2D7-BE244FD4205B}" destId="{EE858A82-D452-4D3C-B0DD-67EA8D08A035}" srcOrd="11" destOrd="0" presId="urn:microsoft.com/office/officeart/2005/8/layout/list1"/>
    <dgm:cxn modelId="{BE4ECD38-E7C0-4D3C-97B1-9DF790BC7000}" type="presParOf" srcId="{9393C6B0-C14C-45D8-A2D7-BE244FD4205B}" destId="{9B4FE47F-7472-4792-89D1-4672BAA71E80}" srcOrd="12" destOrd="0" presId="urn:microsoft.com/office/officeart/2005/8/layout/list1"/>
    <dgm:cxn modelId="{D6309CB8-B085-4A0E-AC50-3C026C614AE3}" type="presParOf" srcId="{9B4FE47F-7472-4792-89D1-4672BAA71E80}" destId="{385975B1-493A-485E-B9EC-E034F0764479}" srcOrd="0" destOrd="0" presId="urn:microsoft.com/office/officeart/2005/8/layout/list1"/>
    <dgm:cxn modelId="{909F7908-C817-4468-8E89-3A55E32ED3CA}" type="presParOf" srcId="{9B4FE47F-7472-4792-89D1-4672BAA71E80}" destId="{7F375463-0C65-4073-A78E-073CB98F9CEE}" srcOrd="1" destOrd="0" presId="urn:microsoft.com/office/officeart/2005/8/layout/list1"/>
    <dgm:cxn modelId="{313CF7E8-B44A-43C1-A37A-B9C9BF8B1475}" type="presParOf" srcId="{9393C6B0-C14C-45D8-A2D7-BE244FD4205B}" destId="{CC8D8011-7523-4825-BC51-82DA43D43470}" srcOrd="13" destOrd="0" presId="urn:microsoft.com/office/officeart/2005/8/layout/list1"/>
    <dgm:cxn modelId="{A307AD27-2EFF-4689-A51C-AF566EC05206}" type="presParOf" srcId="{9393C6B0-C14C-45D8-A2D7-BE244FD4205B}" destId="{FD083F65-885F-4F0B-89B9-3B6A2ACE9BE8}" srcOrd="14" destOrd="0" presId="urn:microsoft.com/office/officeart/2005/8/layout/list1"/>
    <dgm:cxn modelId="{3756C513-C08E-4C93-914F-73C4A8A713DE}" type="presParOf" srcId="{9393C6B0-C14C-45D8-A2D7-BE244FD4205B}" destId="{9D9F16E7-7AA9-4A00-BDD7-550BC117ABF3}" srcOrd="15" destOrd="0" presId="urn:microsoft.com/office/officeart/2005/8/layout/list1"/>
    <dgm:cxn modelId="{8850512A-C8A2-42FE-A9F1-0491F019D35B}" type="presParOf" srcId="{9393C6B0-C14C-45D8-A2D7-BE244FD4205B}" destId="{0F0E2A30-61AB-4B36-89D2-33584DBBEFDB}" srcOrd="16" destOrd="0" presId="urn:microsoft.com/office/officeart/2005/8/layout/list1"/>
    <dgm:cxn modelId="{00A02FDA-C5D0-40F3-8587-726E7AB42409}" type="presParOf" srcId="{0F0E2A30-61AB-4B36-89D2-33584DBBEFDB}" destId="{9285EDEB-25E4-4B96-8E64-767A3C33538C}" srcOrd="0" destOrd="0" presId="urn:microsoft.com/office/officeart/2005/8/layout/list1"/>
    <dgm:cxn modelId="{9DC7EB9C-7217-4486-B223-62CAF443BAF4}" type="presParOf" srcId="{0F0E2A30-61AB-4B36-89D2-33584DBBEFDB}" destId="{A32E6AD6-0563-41C0-9C82-2F991DC647E9}" srcOrd="1" destOrd="0" presId="urn:microsoft.com/office/officeart/2005/8/layout/list1"/>
    <dgm:cxn modelId="{8412155E-9E23-4E50-BDB4-72EE60FCB85C}" type="presParOf" srcId="{9393C6B0-C14C-45D8-A2D7-BE244FD4205B}" destId="{01F58632-65B5-4241-B222-BFDD5A1EA076}" srcOrd="17" destOrd="0" presId="urn:microsoft.com/office/officeart/2005/8/layout/list1"/>
    <dgm:cxn modelId="{909C2353-0795-492B-830B-0C999D8630B0}" type="presParOf" srcId="{9393C6B0-C14C-45D8-A2D7-BE244FD4205B}" destId="{C4F2F49B-CF06-44DC-A1C4-D4A2E73990A2}" srcOrd="18" destOrd="0" presId="urn:microsoft.com/office/officeart/2005/8/layout/list1"/>
    <dgm:cxn modelId="{F6E5F786-8659-472B-8C18-D8CBE156D979}" type="presParOf" srcId="{9393C6B0-C14C-45D8-A2D7-BE244FD4205B}" destId="{A2545820-BFF7-4897-A4D3-644E4B27F129}" srcOrd="19" destOrd="0" presId="urn:microsoft.com/office/officeart/2005/8/layout/list1"/>
    <dgm:cxn modelId="{38A96526-6C9C-4A3F-8A58-6B3012FE9024}" type="presParOf" srcId="{9393C6B0-C14C-45D8-A2D7-BE244FD4205B}" destId="{33679611-18BA-41EA-A9E5-9F806FF63B3F}" srcOrd="20" destOrd="0" presId="urn:microsoft.com/office/officeart/2005/8/layout/list1"/>
    <dgm:cxn modelId="{898033DB-CF2A-4820-A1BE-BF2FC2335033}" type="presParOf" srcId="{33679611-18BA-41EA-A9E5-9F806FF63B3F}" destId="{04001DE0-9BB7-4AB8-BE6F-BA132CC1E972}" srcOrd="0" destOrd="0" presId="urn:microsoft.com/office/officeart/2005/8/layout/list1"/>
    <dgm:cxn modelId="{3C04D5CF-942D-41CE-BE06-A1D74B14D803}" type="presParOf" srcId="{33679611-18BA-41EA-A9E5-9F806FF63B3F}" destId="{BED35737-FD47-48B4-A03A-BBEE84D6EBBA}" srcOrd="1" destOrd="0" presId="urn:microsoft.com/office/officeart/2005/8/layout/list1"/>
    <dgm:cxn modelId="{6EAD9A4A-77E8-4EA0-9832-1C2DDE858296}" type="presParOf" srcId="{9393C6B0-C14C-45D8-A2D7-BE244FD4205B}" destId="{0FFF664C-B594-44C8-916F-91F34D146B7E}" srcOrd="21" destOrd="0" presId="urn:microsoft.com/office/officeart/2005/8/layout/list1"/>
    <dgm:cxn modelId="{F541D1F0-8178-4230-9FAB-45ACA26A3A03}" type="presParOf" srcId="{9393C6B0-C14C-45D8-A2D7-BE244FD4205B}" destId="{B3641A5F-F7E2-4D9A-933B-08E8FA180AA2}" srcOrd="22" destOrd="0" presId="urn:microsoft.com/office/officeart/2005/8/layout/list1"/>
    <dgm:cxn modelId="{65F549EF-D49F-4FEA-8794-E84269818117}" type="presParOf" srcId="{9393C6B0-C14C-45D8-A2D7-BE244FD4205B}" destId="{0A5DE466-F5DF-44EC-AF6D-6E20640F36C0}" srcOrd="23" destOrd="0" presId="urn:microsoft.com/office/officeart/2005/8/layout/list1"/>
    <dgm:cxn modelId="{8C1755CB-DAAA-4E49-9DB5-90705B9F9CDD}" type="presParOf" srcId="{9393C6B0-C14C-45D8-A2D7-BE244FD4205B}" destId="{11A38A51-D3E4-4395-A084-ECDCB068A098}" srcOrd="24" destOrd="0" presId="urn:microsoft.com/office/officeart/2005/8/layout/list1"/>
    <dgm:cxn modelId="{A4DB2A28-66C3-4CBF-B08D-3F209E1FC7FA}" type="presParOf" srcId="{11A38A51-D3E4-4395-A084-ECDCB068A098}" destId="{75A0DC9C-6D21-4B1E-9822-553FB7D59CE9}" srcOrd="0" destOrd="0" presId="urn:microsoft.com/office/officeart/2005/8/layout/list1"/>
    <dgm:cxn modelId="{EEC0874E-A636-411D-8CF9-5FB3E8939867}" type="presParOf" srcId="{11A38A51-D3E4-4395-A084-ECDCB068A098}" destId="{FA2220D6-94CA-41CC-B2A0-CA089BEABC92}" srcOrd="1" destOrd="0" presId="urn:microsoft.com/office/officeart/2005/8/layout/list1"/>
    <dgm:cxn modelId="{C7B50335-B680-4556-B637-98B4A064C0B3}" type="presParOf" srcId="{9393C6B0-C14C-45D8-A2D7-BE244FD4205B}" destId="{2F7FB301-5C6F-4ECA-8AE4-32421A0546FC}" srcOrd="25" destOrd="0" presId="urn:microsoft.com/office/officeart/2005/8/layout/list1"/>
    <dgm:cxn modelId="{3682EEAE-EE38-445D-B774-BF90CF1281DA}" type="presParOf" srcId="{9393C6B0-C14C-45D8-A2D7-BE244FD4205B}" destId="{05BD8DFE-60C2-4051-99C7-2F6A891020E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B9B88-FEE6-4E9F-AD6B-47DFF84EF83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D4B62-8122-4455-95A2-23CFD9587564}">
      <dgm:prSet phldrT="[Text]" custT="1"/>
      <dgm:spPr/>
      <dgm:t>
        <a:bodyPr/>
        <a:lstStyle/>
        <a:p>
          <a:r>
            <a:rPr lang="en-US" sz="2400" dirty="0"/>
            <a:t>Introduction</a:t>
          </a:r>
        </a:p>
      </dgm:t>
    </dgm:pt>
    <dgm:pt modelId="{4E9B6629-710C-449B-8ECD-1F188CD349E6}" type="parTrans" cxnId="{7368CF71-F60E-4B66-9728-F67129660F12}">
      <dgm:prSet/>
      <dgm:spPr/>
      <dgm:t>
        <a:bodyPr/>
        <a:lstStyle/>
        <a:p>
          <a:endParaRPr lang="en-US" sz="2400"/>
        </a:p>
      </dgm:t>
    </dgm:pt>
    <dgm:pt modelId="{C356A0EE-A557-47C1-95DC-583E71842B34}" type="sibTrans" cxnId="{7368CF71-F60E-4B66-9728-F67129660F12}">
      <dgm:prSet/>
      <dgm:spPr/>
      <dgm:t>
        <a:bodyPr/>
        <a:lstStyle/>
        <a:p>
          <a:endParaRPr lang="en-US" sz="2400"/>
        </a:p>
      </dgm:t>
    </dgm:pt>
    <dgm:pt modelId="{C2CB525D-93CD-41C1-A9E4-2EA6ECACBEEA}">
      <dgm:prSet phldrT="[Text]" custT="1"/>
      <dgm:spPr/>
      <dgm:t>
        <a:bodyPr/>
        <a:lstStyle/>
        <a:p>
          <a:r>
            <a:rPr lang="en-US" sz="2400" dirty="0"/>
            <a:t>Radio Signal Propagation</a:t>
          </a:r>
        </a:p>
      </dgm:t>
    </dgm:pt>
    <dgm:pt modelId="{03407420-A41D-4D7A-ACD6-76BCC2EC5658}" type="parTrans" cxnId="{8BF2D884-CFF7-4E3F-A70C-F211C72D8D83}">
      <dgm:prSet/>
      <dgm:spPr/>
      <dgm:t>
        <a:bodyPr/>
        <a:lstStyle/>
        <a:p>
          <a:endParaRPr lang="en-US" sz="2400"/>
        </a:p>
      </dgm:t>
    </dgm:pt>
    <dgm:pt modelId="{88BBC061-6FAD-4BB4-8B25-24A7FCB15A75}" type="sibTrans" cxnId="{8BF2D884-CFF7-4E3F-A70C-F211C72D8D83}">
      <dgm:prSet/>
      <dgm:spPr/>
      <dgm:t>
        <a:bodyPr/>
        <a:lstStyle/>
        <a:p>
          <a:endParaRPr lang="en-US" sz="2400"/>
        </a:p>
      </dgm:t>
    </dgm:pt>
    <dgm:pt modelId="{8EE2ADA1-0C24-47A8-9227-D49373C79903}">
      <dgm:prSet phldrT="[Text]" custT="1"/>
      <dgm:spPr/>
      <dgm:t>
        <a:bodyPr/>
        <a:lstStyle/>
        <a:p>
          <a:r>
            <a:rPr lang="en-US" sz="2400" dirty="0"/>
            <a:t>Radio Bands and Bandwidth</a:t>
          </a:r>
        </a:p>
      </dgm:t>
    </dgm:pt>
    <dgm:pt modelId="{60AF8DE3-4C1D-497D-B235-867F9D422123}" type="parTrans" cxnId="{31748BD0-9D6B-420A-8B4A-9324ACFA0665}">
      <dgm:prSet/>
      <dgm:spPr/>
      <dgm:t>
        <a:bodyPr/>
        <a:lstStyle/>
        <a:p>
          <a:endParaRPr lang="en-US" sz="2400"/>
        </a:p>
      </dgm:t>
    </dgm:pt>
    <dgm:pt modelId="{89B3EDE5-30B2-44F0-8228-EC1F3367E482}" type="sibTrans" cxnId="{31748BD0-9D6B-420A-8B4A-9324ACFA0665}">
      <dgm:prSet/>
      <dgm:spPr/>
      <dgm:t>
        <a:bodyPr/>
        <a:lstStyle/>
        <a:p>
          <a:endParaRPr lang="en-US" sz="2400"/>
        </a:p>
      </dgm:t>
    </dgm:pt>
    <dgm:pt modelId="{2DE01355-4DDE-40D3-8581-936C528AB367}">
      <dgm:prSet phldrT="[Text]" custT="1"/>
      <dgm:spPr/>
      <dgm:t>
        <a:bodyPr/>
        <a:lstStyle/>
        <a:p>
          <a:r>
            <a:rPr lang="en-US" sz="2400" dirty="0"/>
            <a:t>Spread Spectrum Transmission</a:t>
          </a:r>
        </a:p>
      </dgm:t>
    </dgm:pt>
    <dgm:pt modelId="{951A04F3-A9A9-4DEA-A959-072FDE0B6A84}" type="parTrans" cxnId="{58F5F371-230C-4CFB-B5C9-DA30E1FE1A25}">
      <dgm:prSet/>
      <dgm:spPr/>
      <dgm:t>
        <a:bodyPr/>
        <a:lstStyle/>
        <a:p>
          <a:endParaRPr lang="en-US" sz="2400"/>
        </a:p>
      </dgm:t>
    </dgm:pt>
    <dgm:pt modelId="{191490D4-B192-4456-AB2E-71C27727CF41}" type="sibTrans" cxnId="{58F5F371-230C-4CFB-B5C9-DA30E1FE1A25}">
      <dgm:prSet/>
      <dgm:spPr/>
      <dgm:t>
        <a:bodyPr/>
        <a:lstStyle/>
        <a:p>
          <a:endParaRPr lang="en-US" sz="2400"/>
        </a:p>
      </dgm:t>
    </dgm:pt>
    <dgm:pt modelId="{E79A77AD-E979-4FBA-8188-2C68451AA25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WLAN Operation</a:t>
          </a:r>
        </a:p>
      </dgm:t>
    </dgm:pt>
    <dgm:pt modelId="{3A2D7A68-EF0E-4822-B081-83DDEA22A30D}" type="parTrans" cxnId="{7B6CB4BC-E831-4968-8DE0-2442AA6B3C15}">
      <dgm:prSet/>
      <dgm:spPr/>
      <dgm:t>
        <a:bodyPr/>
        <a:lstStyle/>
        <a:p>
          <a:endParaRPr lang="en-US" sz="2400"/>
        </a:p>
      </dgm:t>
    </dgm:pt>
    <dgm:pt modelId="{3A5A1B94-68A3-4668-9228-C8F494544237}" type="sibTrans" cxnId="{7B6CB4BC-E831-4968-8DE0-2442AA6B3C15}">
      <dgm:prSet/>
      <dgm:spPr/>
      <dgm:t>
        <a:bodyPr/>
        <a:lstStyle/>
        <a:p>
          <a:endParaRPr lang="en-US" sz="2400"/>
        </a:p>
      </dgm:t>
    </dgm:pt>
    <dgm:pt modelId="{6A85F421-9300-43AA-9C6E-0A23DD866CF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/>
            <a:t>802.11 Transmission Standards</a:t>
          </a:r>
        </a:p>
      </dgm:t>
    </dgm:pt>
    <dgm:pt modelId="{E5CBAA52-FB78-459B-AE69-81865D5B7B27}" type="parTrans" cxnId="{22BC6C45-4429-4100-A00E-0FEDA6B3E08B}">
      <dgm:prSet/>
      <dgm:spPr/>
      <dgm:t>
        <a:bodyPr/>
        <a:lstStyle/>
        <a:p>
          <a:endParaRPr lang="en-US"/>
        </a:p>
      </dgm:t>
    </dgm:pt>
    <dgm:pt modelId="{E5B7CDEA-820F-432E-858F-B7646CD77F69}" type="sibTrans" cxnId="{22BC6C45-4429-4100-A00E-0FEDA6B3E08B}">
      <dgm:prSet/>
      <dgm:spPr/>
      <dgm:t>
        <a:bodyPr/>
        <a:lstStyle/>
        <a:p>
          <a:endParaRPr lang="en-US"/>
        </a:p>
      </dgm:t>
    </dgm:pt>
    <dgm:pt modelId="{D93DCCED-2892-4396-8AC4-A8E731AC925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Wireless Mesh Networking</a:t>
          </a:r>
        </a:p>
      </dgm:t>
    </dgm:pt>
    <dgm:pt modelId="{C8DD82D5-588B-460F-BA55-3124D5FCDA57}" type="parTrans" cxnId="{41854D6A-8829-467D-97AD-D5749440C0D5}">
      <dgm:prSet/>
      <dgm:spPr/>
      <dgm:t>
        <a:bodyPr/>
        <a:lstStyle/>
        <a:p>
          <a:endParaRPr lang="en-US"/>
        </a:p>
      </dgm:t>
    </dgm:pt>
    <dgm:pt modelId="{BC0E8F70-D851-4D20-B720-129BEE72FCA7}" type="sibTrans" cxnId="{41854D6A-8829-467D-97AD-D5749440C0D5}">
      <dgm:prSet/>
      <dgm:spPr/>
      <dgm:t>
        <a:bodyPr/>
        <a:lstStyle/>
        <a:p>
          <a:endParaRPr lang="en-US"/>
        </a:p>
      </dgm:t>
    </dgm:pt>
    <dgm:pt modelId="{9393C6B0-C14C-45D8-A2D7-BE244FD4205B}" type="pres">
      <dgm:prSet presAssocID="{FFEB9B88-FEE6-4E9F-AD6B-47DFF84EF83C}" presName="linear" presStyleCnt="0">
        <dgm:presLayoutVars>
          <dgm:dir/>
          <dgm:animLvl val="lvl"/>
          <dgm:resizeHandles val="exact"/>
        </dgm:presLayoutVars>
      </dgm:prSet>
      <dgm:spPr/>
    </dgm:pt>
    <dgm:pt modelId="{5B542EFB-DEB9-490F-BB1B-35ED78262A39}" type="pres">
      <dgm:prSet presAssocID="{9BDD4B62-8122-4455-95A2-23CFD9587564}" presName="parentLin" presStyleCnt="0"/>
      <dgm:spPr/>
    </dgm:pt>
    <dgm:pt modelId="{1AC76FBB-9B97-4D9F-8655-BE13EFB042C4}" type="pres">
      <dgm:prSet presAssocID="{9BDD4B62-8122-4455-95A2-23CFD9587564}" presName="parentLeftMargin" presStyleLbl="node1" presStyleIdx="0" presStyleCnt="7"/>
      <dgm:spPr/>
    </dgm:pt>
    <dgm:pt modelId="{E3CF16CE-B290-45D3-99FF-08CF8D67887E}" type="pres">
      <dgm:prSet presAssocID="{9BDD4B62-8122-4455-95A2-23CFD9587564}" presName="parentText" presStyleLbl="node1" presStyleIdx="0" presStyleCnt="7" custScaleX="132401">
        <dgm:presLayoutVars>
          <dgm:chMax val="0"/>
          <dgm:bulletEnabled val="1"/>
        </dgm:presLayoutVars>
      </dgm:prSet>
      <dgm:spPr/>
    </dgm:pt>
    <dgm:pt modelId="{8BC500D9-9A30-4543-9E56-C8293B16FEAC}" type="pres">
      <dgm:prSet presAssocID="{9BDD4B62-8122-4455-95A2-23CFD9587564}" presName="negativeSpace" presStyleCnt="0"/>
      <dgm:spPr/>
    </dgm:pt>
    <dgm:pt modelId="{88235E76-C451-491C-993E-31115B6D6A59}" type="pres">
      <dgm:prSet presAssocID="{9BDD4B62-8122-4455-95A2-23CFD9587564}" presName="childText" presStyleLbl="conFgAcc1" presStyleIdx="0" presStyleCnt="7">
        <dgm:presLayoutVars>
          <dgm:bulletEnabled val="1"/>
        </dgm:presLayoutVars>
      </dgm:prSet>
      <dgm:spPr/>
    </dgm:pt>
    <dgm:pt modelId="{B603BF3D-8A87-4D8B-AF1C-A28EC7FD780C}" type="pres">
      <dgm:prSet presAssocID="{C356A0EE-A557-47C1-95DC-583E71842B34}" presName="spaceBetweenRectangles" presStyleCnt="0"/>
      <dgm:spPr/>
    </dgm:pt>
    <dgm:pt modelId="{D0AE25DA-84F1-4FDC-A1F3-13B6BA4383F9}" type="pres">
      <dgm:prSet presAssocID="{C2CB525D-93CD-41C1-A9E4-2EA6ECACBEEA}" presName="parentLin" presStyleCnt="0"/>
      <dgm:spPr/>
    </dgm:pt>
    <dgm:pt modelId="{9E5BBAFE-6E98-41C8-9837-50DD68E59560}" type="pres">
      <dgm:prSet presAssocID="{C2CB525D-93CD-41C1-A9E4-2EA6ECACBEEA}" presName="parentLeftMargin" presStyleLbl="node1" presStyleIdx="0" presStyleCnt="7"/>
      <dgm:spPr/>
    </dgm:pt>
    <dgm:pt modelId="{58FEB643-ADB6-468C-BB34-F6764FF39D50}" type="pres">
      <dgm:prSet presAssocID="{C2CB525D-93CD-41C1-A9E4-2EA6ECACBEEA}" presName="parentText" presStyleLbl="node1" presStyleIdx="1" presStyleCnt="7" custScaleX="131678">
        <dgm:presLayoutVars>
          <dgm:chMax val="0"/>
          <dgm:bulletEnabled val="1"/>
        </dgm:presLayoutVars>
      </dgm:prSet>
      <dgm:spPr/>
    </dgm:pt>
    <dgm:pt modelId="{364BEEAB-833D-4E4F-9372-6DFBB9800E4E}" type="pres">
      <dgm:prSet presAssocID="{C2CB525D-93CD-41C1-A9E4-2EA6ECACBEEA}" presName="negativeSpace" presStyleCnt="0"/>
      <dgm:spPr/>
    </dgm:pt>
    <dgm:pt modelId="{523E62AF-C587-432E-A6AE-3E4CF6BEC66B}" type="pres">
      <dgm:prSet presAssocID="{C2CB525D-93CD-41C1-A9E4-2EA6ECACBEEA}" presName="childText" presStyleLbl="conFgAcc1" presStyleIdx="1" presStyleCnt="7">
        <dgm:presLayoutVars>
          <dgm:bulletEnabled val="1"/>
        </dgm:presLayoutVars>
      </dgm:prSet>
      <dgm:spPr/>
    </dgm:pt>
    <dgm:pt modelId="{D55CDD8F-ADA7-4544-9DEB-4A92A507EA6B}" type="pres">
      <dgm:prSet presAssocID="{88BBC061-6FAD-4BB4-8B25-24A7FCB15A75}" presName="spaceBetweenRectangles" presStyleCnt="0"/>
      <dgm:spPr/>
    </dgm:pt>
    <dgm:pt modelId="{02A893D4-4BA3-49EB-9FD3-C7B3B977CC4D}" type="pres">
      <dgm:prSet presAssocID="{8EE2ADA1-0C24-47A8-9227-D49373C79903}" presName="parentLin" presStyleCnt="0"/>
      <dgm:spPr/>
    </dgm:pt>
    <dgm:pt modelId="{A3C4DBF5-8352-48CB-9C6E-28BF2E3D9E4F}" type="pres">
      <dgm:prSet presAssocID="{8EE2ADA1-0C24-47A8-9227-D49373C79903}" presName="parentLeftMargin" presStyleLbl="node1" presStyleIdx="1" presStyleCnt="7"/>
      <dgm:spPr/>
    </dgm:pt>
    <dgm:pt modelId="{D4287B58-CD86-4496-8E6E-0C4423DD4541}" type="pres">
      <dgm:prSet presAssocID="{8EE2ADA1-0C24-47A8-9227-D49373C79903}" presName="parentText" presStyleLbl="node1" presStyleIdx="2" presStyleCnt="7" custScaleX="131857">
        <dgm:presLayoutVars>
          <dgm:chMax val="0"/>
          <dgm:bulletEnabled val="1"/>
        </dgm:presLayoutVars>
      </dgm:prSet>
      <dgm:spPr/>
    </dgm:pt>
    <dgm:pt modelId="{FDB99222-D3A0-431B-8437-FD51B72F5FA1}" type="pres">
      <dgm:prSet presAssocID="{8EE2ADA1-0C24-47A8-9227-D49373C79903}" presName="negativeSpace" presStyleCnt="0"/>
      <dgm:spPr/>
    </dgm:pt>
    <dgm:pt modelId="{49DB16B8-848F-4385-9759-7D1384776599}" type="pres">
      <dgm:prSet presAssocID="{8EE2ADA1-0C24-47A8-9227-D49373C79903}" presName="childText" presStyleLbl="conFgAcc1" presStyleIdx="2" presStyleCnt="7">
        <dgm:presLayoutVars>
          <dgm:bulletEnabled val="1"/>
        </dgm:presLayoutVars>
      </dgm:prSet>
      <dgm:spPr/>
    </dgm:pt>
    <dgm:pt modelId="{EE858A82-D452-4D3C-B0DD-67EA8D08A035}" type="pres">
      <dgm:prSet presAssocID="{89B3EDE5-30B2-44F0-8228-EC1F3367E482}" presName="spaceBetweenRectangles" presStyleCnt="0"/>
      <dgm:spPr/>
    </dgm:pt>
    <dgm:pt modelId="{9B4FE47F-7472-4792-89D1-4672BAA71E80}" type="pres">
      <dgm:prSet presAssocID="{2DE01355-4DDE-40D3-8581-936C528AB367}" presName="parentLin" presStyleCnt="0"/>
      <dgm:spPr/>
    </dgm:pt>
    <dgm:pt modelId="{385975B1-493A-485E-B9EC-E034F0764479}" type="pres">
      <dgm:prSet presAssocID="{2DE01355-4DDE-40D3-8581-936C528AB367}" presName="parentLeftMargin" presStyleLbl="node1" presStyleIdx="2" presStyleCnt="7"/>
      <dgm:spPr/>
    </dgm:pt>
    <dgm:pt modelId="{7F375463-0C65-4073-A78E-073CB98F9CEE}" type="pres">
      <dgm:prSet presAssocID="{2DE01355-4DDE-40D3-8581-936C528AB367}" presName="parentText" presStyleLbl="node1" presStyleIdx="3" presStyleCnt="7" custScaleX="132429" custLinFactNeighborX="2516" custLinFactNeighborY="-1474">
        <dgm:presLayoutVars>
          <dgm:chMax val="0"/>
          <dgm:bulletEnabled val="1"/>
        </dgm:presLayoutVars>
      </dgm:prSet>
      <dgm:spPr/>
    </dgm:pt>
    <dgm:pt modelId="{CC8D8011-7523-4825-BC51-82DA43D43470}" type="pres">
      <dgm:prSet presAssocID="{2DE01355-4DDE-40D3-8581-936C528AB367}" presName="negativeSpace" presStyleCnt="0"/>
      <dgm:spPr/>
    </dgm:pt>
    <dgm:pt modelId="{FD083F65-885F-4F0B-89B9-3B6A2ACE9BE8}" type="pres">
      <dgm:prSet presAssocID="{2DE01355-4DDE-40D3-8581-936C528AB367}" presName="childText" presStyleLbl="conFgAcc1" presStyleIdx="3" presStyleCnt="7">
        <dgm:presLayoutVars>
          <dgm:bulletEnabled val="1"/>
        </dgm:presLayoutVars>
      </dgm:prSet>
      <dgm:spPr/>
    </dgm:pt>
    <dgm:pt modelId="{9D9F16E7-7AA9-4A00-BDD7-550BC117ABF3}" type="pres">
      <dgm:prSet presAssocID="{191490D4-B192-4456-AB2E-71C27727CF41}" presName="spaceBetweenRectangles" presStyleCnt="0"/>
      <dgm:spPr/>
    </dgm:pt>
    <dgm:pt modelId="{0F0E2A30-61AB-4B36-89D2-33584DBBEFDB}" type="pres">
      <dgm:prSet presAssocID="{E79A77AD-E979-4FBA-8188-2C68451AA251}" presName="parentLin" presStyleCnt="0"/>
      <dgm:spPr/>
    </dgm:pt>
    <dgm:pt modelId="{9285EDEB-25E4-4B96-8E64-767A3C33538C}" type="pres">
      <dgm:prSet presAssocID="{E79A77AD-E979-4FBA-8188-2C68451AA251}" presName="parentLeftMargin" presStyleLbl="node1" presStyleIdx="3" presStyleCnt="7"/>
      <dgm:spPr/>
    </dgm:pt>
    <dgm:pt modelId="{A32E6AD6-0563-41C0-9C82-2F991DC647E9}" type="pres">
      <dgm:prSet presAssocID="{E79A77AD-E979-4FBA-8188-2C68451AA251}" presName="parentText" presStyleLbl="node1" presStyleIdx="4" presStyleCnt="7" custScaleX="131678">
        <dgm:presLayoutVars>
          <dgm:chMax val="0"/>
          <dgm:bulletEnabled val="1"/>
        </dgm:presLayoutVars>
      </dgm:prSet>
      <dgm:spPr/>
    </dgm:pt>
    <dgm:pt modelId="{01F58632-65B5-4241-B222-BFDD5A1EA076}" type="pres">
      <dgm:prSet presAssocID="{E79A77AD-E979-4FBA-8188-2C68451AA251}" presName="negativeSpace" presStyleCnt="0"/>
      <dgm:spPr/>
    </dgm:pt>
    <dgm:pt modelId="{C4F2F49B-CF06-44DC-A1C4-D4A2E73990A2}" type="pres">
      <dgm:prSet presAssocID="{E79A77AD-E979-4FBA-8188-2C68451AA251}" presName="childText" presStyleLbl="conFgAcc1" presStyleIdx="4" presStyleCnt="7">
        <dgm:presLayoutVars>
          <dgm:bulletEnabled val="1"/>
        </dgm:presLayoutVars>
      </dgm:prSet>
      <dgm:spPr/>
    </dgm:pt>
    <dgm:pt modelId="{A2545820-BFF7-4897-A4D3-644E4B27F129}" type="pres">
      <dgm:prSet presAssocID="{3A5A1B94-68A3-4668-9228-C8F494544237}" presName="spaceBetweenRectangles" presStyleCnt="0"/>
      <dgm:spPr/>
    </dgm:pt>
    <dgm:pt modelId="{33679611-18BA-41EA-A9E5-9F806FF63B3F}" type="pres">
      <dgm:prSet presAssocID="{6A85F421-9300-43AA-9C6E-0A23DD866CF5}" presName="parentLin" presStyleCnt="0"/>
      <dgm:spPr/>
    </dgm:pt>
    <dgm:pt modelId="{04001DE0-9BB7-4AB8-BE6F-BA132CC1E972}" type="pres">
      <dgm:prSet presAssocID="{6A85F421-9300-43AA-9C6E-0A23DD866CF5}" presName="parentLeftMargin" presStyleLbl="node1" presStyleIdx="4" presStyleCnt="7"/>
      <dgm:spPr/>
    </dgm:pt>
    <dgm:pt modelId="{BED35737-FD47-48B4-A03A-BBEE84D6EBBA}" type="pres">
      <dgm:prSet presAssocID="{6A85F421-9300-43AA-9C6E-0A23DD866CF5}" presName="parentText" presStyleLbl="node1" presStyleIdx="5" presStyleCnt="7" custScaleX="131056" custScaleY="346963">
        <dgm:presLayoutVars>
          <dgm:chMax val="0"/>
          <dgm:bulletEnabled val="1"/>
        </dgm:presLayoutVars>
      </dgm:prSet>
      <dgm:spPr/>
    </dgm:pt>
    <dgm:pt modelId="{0FFF664C-B594-44C8-916F-91F34D146B7E}" type="pres">
      <dgm:prSet presAssocID="{6A85F421-9300-43AA-9C6E-0A23DD866CF5}" presName="negativeSpace" presStyleCnt="0"/>
      <dgm:spPr/>
    </dgm:pt>
    <dgm:pt modelId="{B3641A5F-F7E2-4D9A-933B-08E8FA180AA2}" type="pres">
      <dgm:prSet presAssocID="{6A85F421-9300-43AA-9C6E-0A23DD866CF5}" presName="childText" presStyleLbl="conFgAcc1" presStyleIdx="5" presStyleCnt="7">
        <dgm:presLayoutVars>
          <dgm:bulletEnabled val="1"/>
        </dgm:presLayoutVars>
      </dgm:prSet>
      <dgm:spPr/>
    </dgm:pt>
    <dgm:pt modelId="{0A5DE466-F5DF-44EC-AF6D-6E20640F36C0}" type="pres">
      <dgm:prSet presAssocID="{E5B7CDEA-820F-432E-858F-B7646CD77F69}" presName="spaceBetweenRectangles" presStyleCnt="0"/>
      <dgm:spPr/>
    </dgm:pt>
    <dgm:pt modelId="{11A38A51-D3E4-4395-A084-ECDCB068A098}" type="pres">
      <dgm:prSet presAssocID="{D93DCCED-2892-4396-8AC4-A8E731AC925C}" presName="parentLin" presStyleCnt="0"/>
      <dgm:spPr/>
    </dgm:pt>
    <dgm:pt modelId="{75A0DC9C-6D21-4B1E-9822-553FB7D59CE9}" type="pres">
      <dgm:prSet presAssocID="{D93DCCED-2892-4396-8AC4-A8E731AC925C}" presName="parentLeftMargin" presStyleLbl="node1" presStyleIdx="5" presStyleCnt="7"/>
      <dgm:spPr/>
    </dgm:pt>
    <dgm:pt modelId="{FA2220D6-94CA-41CC-B2A0-CA089BEABC92}" type="pres">
      <dgm:prSet presAssocID="{D93DCCED-2892-4396-8AC4-A8E731AC925C}" presName="parentText" presStyleLbl="node1" presStyleIdx="6" presStyleCnt="7" custScaleX="132228">
        <dgm:presLayoutVars>
          <dgm:chMax val="0"/>
          <dgm:bulletEnabled val="1"/>
        </dgm:presLayoutVars>
      </dgm:prSet>
      <dgm:spPr/>
    </dgm:pt>
    <dgm:pt modelId="{2F7FB301-5C6F-4ECA-8AE4-32421A0546FC}" type="pres">
      <dgm:prSet presAssocID="{D93DCCED-2892-4396-8AC4-A8E731AC925C}" presName="negativeSpace" presStyleCnt="0"/>
      <dgm:spPr/>
    </dgm:pt>
    <dgm:pt modelId="{05BD8DFE-60C2-4051-99C7-2F6A891020EB}" type="pres">
      <dgm:prSet presAssocID="{D93DCCED-2892-4396-8AC4-A8E731AC92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B61A104-1DED-4F1E-BAB7-B83D1588AC09}" type="presOf" srcId="{D93DCCED-2892-4396-8AC4-A8E731AC925C}" destId="{75A0DC9C-6D21-4B1E-9822-553FB7D59CE9}" srcOrd="0" destOrd="0" presId="urn:microsoft.com/office/officeart/2005/8/layout/list1"/>
    <dgm:cxn modelId="{0E75F022-EFB9-4FBF-92BD-048E6795F123}" type="presOf" srcId="{C2CB525D-93CD-41C1-A9E4-2EA6ECACBEEA}" destId="{58FEB643-ADB6-468C-BB34-F6764FF39D50}" srcOrd="1" destOrd="0" presId="urn:microsoft.com/office/officeart/2005/8/layout/list1"/>
    <dgm:cxn modelId="{C837BC26-221C-4283-9442-A4E2BC2270B1}" type="presOf" srcId="{FFEB9B88-FEE6-4E9F-AD6B-47DFF84EF83C}" destId="{9393C6B0-C14C-45D8-A2D7-BE244FD4205B}" srcOrd="0" destOrd="0" presId="urn:microsoft.com/office/officeart/2005/8/layout/list1"/>
    <dgm:cxn modelId="{03A0AF40-4466-4EEC-B961-AABE695E1E22}" type="presOf" srcId="{E79A77AD-E979-4FBA-8188-2C68451AA251}" destId="{9285EDEB-25E4-4B96-8E64-767A3C33538C}" srcOrd="0" destOrd="0" presId="urn:microsoft.com/office/officeart/2005/8/layout/list1"/>
    <dgm:cxn modelId="{AA129D5F-D2A6-45CD-8579-8D79007D7355}" type="presOf" srcId="{8EE2ADA1-0C24-47A8-9227-D49373C79903}" destId="{D4287B58-CD86-4496-8E6E-0C4423DD4541}" srcOrd="1" destOrd="0" presId="urn:microsoft.com/office/officeart/2005/8/layout/list1"/>
    <dgm:cxn modelId="{639CFC62-0F54-4B82-BC8A-352726DAD326}" type="presOf" srcId="{2DE01355-4DDE-40D3-8581-936C528AB367}" destId="{7F375463-0C65-4073-A78E-073CB98F9CEE}" srcOrd="1" destOrd="0" presId="urn:microsoft.com/office/officeart/2005/8/layout/list1"/>
    <dgm:cxn modelId="{7A5B9A43-2E9A-45DE-A38C-90A96906593C}" type="presOf" srcId="{D93DCCED-2892-4396-8AC4-A8E731AC925C}" destId="{FA2220D6-94CA-41CC-B2A0-CA089BEABC92}" srcOrd="1" destOrd="0" presId="urn:microsoft.com/office/officeart/2005/8/layout/list1"/>
    <dgm:cxn modelId="{22BC6C45-4429-4100-A00E-0FEDA6B3E08B}" srcId="{FFEB9B88-FEE6-4E9F-AD6B-47DFF84EF83C}" destId="{6A85F421-9300-43AA-9C6E-0A23DD866CF5}" srcOrd="5" destOrd="0" parTransId="{E5CBAA52-FB78-459B-AE69-81865D5B7B27}" sibTransId="{E5B7CDEA-820F-432E-858F-B7646CD77F69}"/>
    <dgm:cxn modelId="{41854D6A-8829-467D-97AD-D5749440C0D5}" srcId="{FFEB9B88-FEE6-4E9F-AD6B-47DFF84EF83C}" destId="{D93DCCED-2892-4396-8AC4-A8E731AC925C}" srcOrd="6" destOrd="0" parTransId="{C8DD82D5-588B-460F-BA55-3124D5FCDA57}" sibTransId="{BC0E8F70-D851-4D20-B720-129BEE72FCA7}"/>
    <dgm:cxn modelId="{7368CF71-F60E-4B66-9728-F67129660F12}" srcId="{FFEB9B88-FEE6-4E9F-AD6B-47DFF84EF83C}" destId="{9BDD4B62-8122-4455-95A2-23CFD9587564}" srcOrd="0" destOrd="0" parTransId="{4E9B6629-710C-449B-8ECD-1F188CD349E6}" sibTransId="{C356A0EE-A557-47C1-95DC-583E71842B34}"/>
    <dgm:cxn modelId="{58F5F371-230C-4CFB-B5C9-DA30E1FE1A25}" srcId="{FFEB9B88-FEE6-4E9F-AD6B-47DFF84EF83C}" destId="{2DE01355-4DDE-40D3-8581-936C528AB367}" srcOrd="3" destOrd="0" parTransId="{951A04F3-A9A9-4DEA-A959-072FDE0B6A84}" sibTransId="{191490D4-B192-4456-AB2E-71C27727CF41}"/>
    <dgm:cxn modelId="{D1CF4674-DA91-469F-9899-6617C2AF828E}" type="presOf" srcId="{8EE2ADA1-0C24-47A8-9227-D49373C79903}" destId="{A3C4DBF5-8352-48CB-9C6E-28BF2E3D9E4F}" srcOrd="0" destOrd="0" presId="urn:microsoft.com/office/officeart/2005/8/layout/list1"/>
    <dgm:cxn modelId="{8BF2D884-CFF7-4E3F-A70C-F211C72D8D83}" srcId="{FFEB9B88-FEE6-4E9F-AD6B-47DFF84EF83C}" destId="{C2CB525D-93CD-41C1-A9E4-2EA6ECACBEEA}" srcOrd="1" destOrd="0" parTransId="{03407420-A41D-4D7A-ACD6-76BCC2EC5658}" sibTransId="{88BBC061-6FAD-4BB4-8B25-24A7FCB15A75}"/>
    <dgm:cxn modelId="{92E60AB0-8282-42BC-8299-A1BD264BF4CE}" type="presOf" srcId="{9BDD4B62-8122-4455-95A2-23CFD9587564}" destId="{E3CF16CE-B290-45D3-99FF-08CF8D67887E}" srcOrd="1" destOrd="0" presId="urn:microsoft.com/office/officeart/2005/8/layout/list1"/>
    <dgm:cxn modelId="{7B6CB4BC-E831-4968-8DE0-2442AA6B3C15}" srcId="{FFEB9B88-FEE6-4E9F-AD6B-47DFF84EF83C}" destId="{E79A77AD-E979-4FBA-8188-2C68451AA251}" srcOrd="4" destOrd="0" parTransId="{3A2D7A68-EF0E-4822-B081-83DDEA22A30D}" sibTransId="{3A5A1B94-68A3-4668-9228-C8F494544237}"/>
    <dgm:cxn modelId="{339848C4-4B0C-4441-9473-F4212D4DAC94}" type="presOf" srcId="{9BDD4B62-8122-4455-95A2-23CFD9587564}" destId="{1AC76FBB-9B97-4D9F-8655-BE13EFB042C4}" srcOrd="0" destOrd="0" presId="urn:microsoft.com/office/officeart/2005/8/layout/list1"/>
    <dgm:cxn modelId="{31748BD0-9D6B-420A-8B4A-9324ACFA0665}" srcId="{FFEB9B88-FEE6-4E9F-AD6B-47DFF84EF83C}" destId="{8EE2ADA1-0C24-47A8-9227-D49373C79903}" srcOrd="2" destOrd="0" parTransId="{60AF8DE3-4C1D-497D-B235-867F9D422123}" sibTransId="{89B3EDE5-30B2-44F0-8228-EC1F3367E482}"/>
    <dgm:cxn modelId="{A68B9ED2-933E-4753-B5C4-0372EB78B953}" type="presOf" srcId="{6A85F421-9300-43AA-9C6E-0A23DD866CF5}" destId="{04001DE0-9BB7-4AB8-BE6F-BA132CC1E972}" srcOrd="0" destOrd="0" presId="urn:microsoft.com/office/officeart/2005/8/layout/list1"/>
    <dgm:cxn modelId="{2DB5E5D2-04D6-4C9D-AAB5-8075E4585B03}" type="presOf" srcId="{C2CB525D-93CD-41C1-A9E4-2EA6ECACBEEA}" destId="{9E5BBAFE-6E98-41C8-9837-50DD68E59560}" srcOrd="0" destOrd="0" presId="urn:microsoft.com/office/officeart/2005/8/layout/list1"/>
    <dgm:cxn modelId="{492830DD-874D-4089-8A30-0425E00EB309}" type="presOf" srcId="{6A85F421-9300-43AA-9C6E-0A23DD866CF5}" destId="{BED35737-FD47-48B4-A03A-BBEE84D6EBBA}" srcOrd="1" destOrd="0" presId="urn:microsoft.com/office/officeart/2005/8/layout/list1"/>
    <dgm:cxn modelId="{EE9AF6EF-1619-4C9A-803F-E13B6CEF9B2F}" type="presOf" srcId="{E79A77AD-E979-4FBA-8188-2C68451AA251}" destId="{A32E6AD6-0563-41C0-9C82-2F991DC647E9}" srcOrd="1" destOrd="0" presId="urn:microsoft.com/office/officeart/2005/8/layout/list1"/>
    <dgm:cxn modelId="{6E4857FE-1BF9-4855-907C-B99097831BE1}" type="presOf" srcId="{2DE01355-4DDE-40D3-8581-936C528AB367}" destId="{385975B1-493A-485E-B9EC-E034F0764479}" srcOrd="0" destOrd="0" presId="urn:microsoft.com/office/officeart/2005/8/layout/list1"/>
    <dgm:cxn modelId="{B90D6067-C218-40F0-BD25-3830FA83151C}" type="presParOf" srcId="{9393C6B0-C14C-45D8-A2D7-BE244FD4205B}" destId="{5B542EFB-DEB9-490F-BB1B-35ED78262A39}" srcOrd="0" destOrd="0" presId="urn:microsoft.com/office/officeart/2005/8/layout/list1"/>
    <dgm:cxn modelId="{A9DDE1C0-DADB-4F30-8C7C-72AA603C7D17}" type="presParOf" srcId="{5B542EFB-DEB9-490F-BB1B-35ED78262A39}" destId="{1AC76FBB-9B97-4D9F-8655-BE13EFB042C4}" srcOrd="0" destOrd="0" presId="urn:microsoft.com/office/officeart/2005/8/layout/list1"/>
    <dgm:cxn modelId="{237D430D-EBB8-4851-9F25-EBE2ED22ACA0}" type="presParOf" srcId="{5B542EFB-DEB9-490F-BB1B-35ED78262A39}" destId="{E3CF16CE-B290-45D3-99FF-08CF8D67887E}" srcOrd="1" destOrd="0" presId="urn:microsoft.com/office/officeart/2005/8/layout/list1"/>
    <dgm:cxn modelId="{B81DDAE8-FFDD-429D-85BF-72602F53032D}" type="presParOf" srcId="{9393C6B0-C14C-45D8-A2D7-BE244FD4205B}" destId="{8BC500D9-9A30-4543-9E56-C8293B16FEAC}" srcOrd="1" destOrd="0" presId="urn:microsoft.com/office/officeart/2005/8/layout/list1"/>
    <dgm:cxn modelId="{375A287D-6ED6-4F32-A15A-7607D1C37A5A}" type="presParOf" srcId="{9393C6B0-C14C-45D8-A2D7-BE244FD4205B}" destId="{88235E76-C451-491C-993E-31115B6D6A59}" srcOrd="2" destOrd="0" presId="urn:microsoft.com/office/officeart/2005/8/layout/list1"/>
    <dgm:cxn modelId="{DC87EC3D-ED7E-4C88-AC60-4AEB833BFE6E}" type="presParOf" srcId="{9393C6B0-C14C-45D8-A2D7-BE244FD4205B}" destId="{B603BF3D-8A87-4D8B-AF1C-A28EC7FD780C}" srcOrd="3" destOrd="0" presId="urn:microsoft.com/office/officeart/2005/8/layout/list1"/>
    <dgm:cxn modelId="{67EA2B8E-3023-472B-9635-38895A91548A}" type="presParOf" srcId="{9393C6B0-C14C-45D8-A2D7-BE244FD4205B}" destId="{D0AE25DA-84F1-4FDC-A1F3-13B6BA4383F9}" srcOrd="4" destOrd="0" presId="urn:microsoft.com/office/officeart/2005/8/layout/list1"/>
    <dgm:cxn modelId="{6A1B3D20-CFA9-4F58-B9A3-5A80918FEA74}" type="presParOf" srcId="{D0AE25DA-84F1-4FDC-A1F3-13B6BA4383F9}" destId="{9E5BBAFE-6E98-41C8-9837-50DD68E59560}" srcOrd="0" destOrd="0" presId="urn:microsoft.com/office/officeart/2005/8/layout/list1"/>
    <dgm:cxn modelId="{DD720A0A-0BCE-450D-9494-A0A15932755F}" type="presParOf" srcId="{D0AE25DA-84F1-4FDC-A1F3-13B6BA4383F9}" destId="{58FEB643-ADB6-468C-BB34-F6764FF39D50}" srcOrd="1" destOrd="0" presId="urn:microsoft.com/office/officeart/2005/8/layout/list1"/>
    <dgm:cxn modelId="{8392B476-85AD-4662-9A4E-A11E59DCF273}" type="presParOf" srcId="{9393C6B0-C14C-45D8-A2D7-BE244FD4205B}" destId="{364BEEAB-833D-4E4F-9372-6DFBB9800E4E}" srcOrd="5" destOrd="0" presId="urn:microsoft.com/office/officeart/2005/8/layout/list1"/>
    <dgm:cxn modelId="{0E2DEDD4-0431-40D4-AE53-27E3B1B89678}" type="presParOf" srcId="{9393C6B0-C14C-45D8-A2D7-BE244FD4205B}" destId="{523E62AF-C587-432E-A6AE-3E4CF6BEC66B}" srcOrd="6" destOrd="0" presId="urn:microsoft.com/office/officeart/2005/8/layout/list1"/>
    <dgm:cxn modelId="{0AAF4A6F-8A26-41B2-9691-2B4BE7C6A488}" type="presParOf" srcId="{9393C6B0-C14C-45D8-A2D7-BE244FD4205B}" destId="{D55CDD8F-ADA7-4544-9DEB-4A92A507EA6B}" srcOrd="7" destOrd="0" presId="urn:microsoft.com/office/officeart/2005/8/layout/list1"/>
    <dgm:cxn modelId="{ECC853BF-5DD2-46E7-9A0C-928AF6193BCA}" type="presParOf" srcId="{9393C6B0-C14C-45D8-A2D7-BE244FD4205B}" destId="{02A893D4-4BA3-49EB-9FD3-C7B3B977CC4D}" srcOrd="8" destOrd="0" presId="urn:microsoft.com/office/officeart/2005/8/layout/list1"/>
    <dgm:cxn modelId="{EE706E51-BD96-4859-9B0D-949ADFC41E54}" type="presParOf" srcId="{02A893D4-4BA3-49EB-9FD3-C7B3B977CC4D}" destId="{A3C4DBF5-8352-48CB-9C6E-28BF2E3D9E4F}" srcOrd="0" destOrd="0" presId="urn:microsoft.com/office/officeart/2005/8/layout/list1"/>
    <dgm:cxn modelId="{C393A339-54F9-4EF4-BC83-7105F81D28E8}" type="presParOf" srcId="{02A893D4-4BA3-49EB-9FD3-C7B3B977CC4D}" destId="{D4287B58-CD86-4496-8E6E-0C4423DD4541}" srcOrd="1" destOrd="0" presId="urn:microsoft.com/office/officeart/2005/8/layout/list1"/>
    <dgm:cxn modelId="{088D11A0-EA30-41B7-BAC3-FEC9AAF4561D}" type="presParOf" srcId="{9393C6B0-C14C-45D8-A2D7-BE244FD4205B}" destId="{FDB99222-D3A0-431B-8437-FD51B72F5FA1}" srcOrd="9" destOrd="0" presId="urn:microsoft.com/office/officeart/2005/8/layout/list1"/>
    <dgm:cxn modelId="{CD6F6C14-745F-4374-8782-AD7CEEFAC745}" type="presParOf" srcId="{9393C6B0-C14C-45D8-A2D7-BE244FD4205B}" destId="{49DB16B8-848F-4385-9759-7D1384776599}" srcOrd="10" destOrd="0" presId="urn:microsoft.com/office/officeart/2005/8/layout/list1"/>
    <dgm:cxn modelId="{BD732A15-A65F-4D07-A13D-5727F3E212F3}" type="presParOf" srcId="{9393C6B0-C14C-45D8-A2D7-BE244FD4205B}" destId="{EE858A82-D452-4D3C-B0DD-67EA8D08A035}" srcOrd="11" destOrd="0" presId="urn:microsoft.com/office/officeart/2005/8/layout/list1"/>
    <dgm:cxn modelId="{8F5556CF-3AE3-4363-B2D8-6874B6EC082D}" type="presParOf" srcId="{9393C6B0-C14C-45D8-A2D7-BE244FD4205B}" destId="{9B4FE47F-7472-4792-89D1-4672BAA71E80}" srcOrd="12" destOrd="0" presId="urn:microsoft.com/office/officeart/2005/8/layout/list1"/>
    <dgm:cxn modelId="{BC8A6378-8E01-41F2-8B7A-CCFAB41D43AD}" type="presParOf" srcId="{9B4FE47F-7472-4792-89D1-4672BAA71E80}" destId="{385975B1-493A-485E-B9EC-E034F0764479}" srcOrd="0" destOrd="0" presId="urn:microsoft.com/office/officeart/2005/8/layout/list1"/>
    <dgm:cxn modelId="{A895DB0F-94CD-44B0-A39B-C04A02B1C59A}" type="presParOf" srcId="{9B4FE47F-7472-4792-89D1-4672BAA71E80}" destId="{7F375463-0C65-4073-A78E-073CB98F9CEE}" srcOrd="1" destOrd="0" presId="urn:microsoft.com/office/officeart/2005/8/layout/list1"/>
    <dgm:cxn modelId="{B7975789-7EF2-442D-8C9E-D683DBBC50C4}" type="presParOf" srcId="{9393C6B0-C14C-45D8-A2D7-BE244FD4205B}" destId="{CC8D8011-7523-4825-BC51-82DA43D43470}" srcOrd="13" destOrd="0" presId="urn:microsoft.com/office/officeart/2005/8/layout/list1"/>
    <dgm:cxn modelId="{93EFEEC0-A64E-41BF-90BE-F2B234774D37}" type="presParOf" srcId="{9393C6B0-C14C-45D8-A2D7-BE244FD4205B}" destId="{FD083F65-885F-4F0B-89B9-3B6A2ACE9BE8}" srcOrd="14" destOrd="0" presId="urn:microsoft.com/office/officeart/2005/8/layout/list1"/>
    <dgm:cxn modelId="{AA7CA40E-99B3-4A02-BA91-9E991D967B9E}" type="presParOf" srcId="{9393C6B0-C14C-45D8-A2D7-BE244FD4205B}" destId="{9D9F16E7-7AA9-4A00-BDD7-550BC117ABF3}" srcOrd="15" destOrd="0" presId="urn:microsoft.com/office/officeart/2005/8/layout/list1"/>
    <dgm:cxn modelId="{4B3D3E6E-D3BB-4C50-8D56-E22234EA56D4}" type="presParOf" srcId="{9393C6B0-C14C-45D8-A2D7-BE244FD4205B}" destId="{0F0E2A30-61AB-4B36-89D2-33584DBBEFDB}" srcOrd="16" destOrd="0" presId="urn:microsoft.com/office/officeart/2005/8/layout/list1"/>
    <dgm:cxn modelId="{362BB115-8DF0-4786-9930-F18CCE604D4F}" type="presParOf" srcId="{0F0E2A30-61AB-4B36-89D2-33584DBBEFDB}" destId="{9285EDEB-25E4-4B96-8E64-767A3C33538C}" srcOrd="0" destOrd="0" presId="urn:microsoft.com/office/officeart/2005/8/layout/list1"/>
    <dgm:cxn modelId="{216738C8-05F8-42BD-AB2F-DBB9048D1A25}" type="presParOf" srcId="{0F0E2A30-61AB-4B36-89D2-33584DBBEFDB}" destId="{A32E6AD6-0563-41C0-9C82-2F991DC647E9}" srcOrd="1" destOrd="0" presId="urn:microsoft.com/office/officeart/2005/8/layout/list1"/>
    <dgm:cxn modelId="{0F1C7432-8CC4-4087-8AE3-FD24F9722555}" type="presParOf" srcId="{9393C6B0-C14C-45D8-A2D7-BE244FD4205B}" destId="{01F58632-65B5-4241-B222-BFDD5A1EA076}" srcOrd="17" destOrd="0" presId="urn:microsoft.com/office/officeart/2005/8/layout/list1"/>
    <dgm:cxn modelId="{BEB2997D-72BD-4FCC-A10C-ADE9F356A156}" type="presParOf" srcId="{9393C6B0-C14C-45D8-A2D7-BE244FD4205B}" destId="{C4F2F49B-CF06-44DC-A1C4-D4A2E73990A2}" srcOrd="18" destOrd="0" presId="urn:microsoft.com/office/officeart/2005/8/layout/list1"/>
    <dgm:cxn modelId="{6D006E14-668D-41BE-9A71-13905460D9FA}" type="presParOf" srcId="{9393C6B0-C14C-45D8-A2D7-BE244FD4205B}" destId="{A2545820-BFF7-4897-A4D3-644E4B27F129}" srcOrd="19" destOrd="0" presId="urn:microsoft.com/office/officeart/2005/8/layout/list1"/>
    <dgm:cxn modelId="{D148AB2F-ECC6-4899-AEB0-2B95CBABBEED}" type="presParOf" srcId="{9393C6B0-C14C-45D8-A2D7-BE244FD4205B}" destId="{33679611-18BA-41EA-A9E5-9F806FF63B3F}" srcOrd="20" destOrd="0" presId="urn:microsoft.com/office/officeart/2005/8/layout/list1"/>
    <dgm:cxn modelId="{2A78523E-5A92-4A24-85DF-C7778F13904E}" type="presParOf" srcId="{33679611-18BA-41EA-A9E5-9F806FF63B3F}" destId="{04001DE0-9BB7-4AB8-BE6F-BA132CC1E972}" srcOrd="0" destOrd="0" presId="urn:microsoft.com/office/officeart/2005/8/layout/list1"/>
    <dgm:cxn modelId="{1CBEB091-0294-49BC-995A-C57D1E0E2E44}" type="presParOf" srcId="{33679611-18BA-41EA-A9E5-9F806FF63B3F}" destId="{BED35737-FD47-48B4-A03A-BBEE84D6EBBA}" srcOrd="1" destOrd="0" presId="urn:microsoft.com/office/officeart/2005/8/layout/list1"/>
    <dgm:cxn modelId="{2154BD59-0C7E-45EF-967D-E88DB4C49B58}" type="presParOf" srcId="{9393C6B0-C14C-45D8-A2D7-BE244FD4205B}" destId="{0FFF664C-B594-44C8-916F-91F34D146B7E}" srcOrd="21" destOrd="0" presId="urn:microsoft.com/office/officeart/2005/8/layout/list1"/>
    <dgm:cxn modelId="{7FF97993-A6BD-48AD-B683-55AB33418800}" type="presParOf" srcId="{9393C6B0-C14C-45D8-A2D7-BE244FD4205B}" destId="{B3641A5F-F7E2-4D9A-933B-08E8FA180AA2}" srcOrd="22" destOrd="0" presId="urn:microsoft.com/office/officeart/2005/8/layout/list1"/>
    <dgm:cxn modelId="{37EEEBA9-4C96-4249-951B-531F8445D66F}" type="presParOf" srcId="{9393C6B0-C14C-45D8-A2D7-BE244FD4205B}" destId="{0A5DE466-F5DF-44EC-AF6D-6E20640F36C0}" srcOrd="23" destOrd="0" presId="urn:microsoft.com/office/officeart/2005/8/layout/list1"/>
    <dgm:cxn modelId="{D2E06C5E-1E8F-43F8-8D6F-510454959C30}" type="presParOf" srcId="{9393C6B0-C14C-45D8-A2D7-BE244FD4205B}" destId="{11A38A51-D3E4-4395-A084-ECDCB068A098}" srcOrd="24" destOrd="0" presId="urn:microsoft.com/office/officeart/2005/8/layout/list1"/>
    <dgm:cxn modelId="{3820D568-BF7F-470F-BC7F-9907BDFCE008}" type="presParOf" srcId="{11A38A51-D3E4-4395-A084-ECDCB068A098}" destId="{75A0DC9C-6D21-4B1E-9822-553FB7D59CE9}" srcOrd="0" destOrd="0" presId="urn:microsoft.com/office/officeart/2005/8/layout/list1"/>
    <dgm:cxn modelId="{9384708D-22C7-49C8-83D3-8DFBEA46CA54}" type="presParOf" srcId="{11A38A51-D3E4-4395-A084-ECDCB068A098}" destId="{FA2220D6-94CA-41CC-B2A0-CA089BEABC92}" srcOrd="1" destOrd="0" presId="urn:microsoft.com/office/officeart/2005/8/layout/list1"/>
    <dgm:cxn modelId="{2AC69D84-65B9-415B-B92A-4A10E19186FF}" type="presParOf" srcId="{9393C6B0-C14C-45D8-A2D7-BE244FD4205B}" destId="{2F7FB301-5C6F-4ECA-8AE4-32421A0546FC}" srcOrd="25" destOrd="0" presId="urn:microsoft.com/office/officeart/2005/8/layout/list1"/>
    <dgm:cxn modelId="{C88931C7-B5C7-408A-AB5C-082AB4AC529C}" type="presParOf" srcId="{9393C6B0-C14C-45D8-A2D7-BE244FD4205B}" destId="{05BD8DFE-60C2-4051-99C7-2F6A891020E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EB9B88-FEE6-4E9F-AD6B-47DFF84EF83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D4B62-8122-4455-95A2-23CFD9587564}">
      <dgm:prSet phldrT="[Text]" custT="1"/>
      <dgm:spPr/>
      <dgm:t>
        <a:bodyPr/>
        <a:lstStyle/>
        <a:p>
          <a:r>
            <a:rPr lang="en-US" sz="2400" dirty="0"/>
            <a:t>Introduction</a:t>
          </a:r>
        </a:p>
      </dgm:t>
    </dgm:pt>
    <dgm:pt modelId="{4E9B6629-710C-449B-8ECD-1F188CD349E6}" type="parTrans" cxnId="{7368CF71-F60E-4B66-9728-F67129660F12}">
      <dgm:prSet/>
      <dgm:spPr/>
      <dgm:t>
        <a:bodyPr/>
        <a:lstStyle/>
        <a:p>
          <a:endParaRPr lang="en-US" sz="2400"/>
        </a:p>
      </dgm:t>
    </dgm:pt>
    <dgm:pt modelId="{C356A0EE-A557-47C1-95DC-583E71842B34}" type="sibTrans" cxnId="{7368CF71-F60E-4B66-9728-F67129660F12}">
      <dgm:prSet/>
      <dgm:spPr/>
      <dgm:t>
        <a:bodyPr/>
        <a:lstStyle/>
        <a:p>
          <a:endParaRPr lang="en-US" sz="2400"/>
        </a:p>
      </dgm:t>
    </dgm:pt>
    <dgm:pt modelId="{C2CB525D-93CD-41C1-A9E4-2EA6ECACBEEA}">
      <dgm:prSet phldrT="[Text]" custT="1"/>
      <dgm:spPr/>
      <dgm:t>
        <a:bodyPr/>
        <a:lstStyle/>
        <a:p>
          <a:r>
            <a:rPr lang="en-US" sz="2400" dirty="0"/>
            <a:t>Radio Signal Propagation</a:t>
          </a:r>
        </a:p>
      </dgm:t>
    </dgm:pt>
    <dgm:pt modelId="{03407420-A41D-4D7A-ACD6-76BCC2EC5658}" type="parTrans" cxnId="{8BF2D884-CFF7-4E3F-A70C-F211C72D8D83}">
      <dgm:prSet/>
      <dgm:spPr/>
      <dgm:t>
        <a:bodyPr/>
        <a:lstStyle/>
        <a:p>
          <a:endParaRPr lang="en-US" sz="2400"/>
        </a:p>
      </dgm:t>
    </dgm:pt>
    <dgm:pt modelId="{88BBC061-6FAD-4BB4-8B25-24A7FCB15A75}" type="sibTrans" cxnId="{8BF2D884-CFF7-4E3F-A70C-F211C72D8D83}">
      <dgm:prSet/>
      <dgm:spPr/>
      <dgm:t>
        <a:bodyPr/>
        <a:lstStyle/>
        <a:p>
          <a:endParaRPr lang="en-US" sz="2400"/>
        </a:p>
      </dgm:t>
    </dgm:pt>
    <dgm:pt modelId="{8EE2ADA1-0C24-47A8-9227-D49373C79903}">
      <dgm:prSet phldrT="[Text]" custT="1"/>
      <dgm:spPr/>
      <dgm:t>
        <a:bodyPr/>
        <a:lstStyle/>
        <a:p>
          <a:r>
            <a:rPr lang="en-US" sz="2400" dirty="0"/>
            <a:t>Radio Bands and Bandwidth</a:t>
          </a:r>
        </a:p>
      </dgm:t>
    </dgm:pt>
    <dgm:pt modelId="{60AF8DE3-4C1D-497D-B235-867F9D422123}" type="parTrans" cxnId="{31748BD0-9D6B-420A-8B4A-9324ACFA0665}">
      <dgm:prSet/>
      <dgm:spPr/>
      <dgm:t>
        <a:bodyPr/>
        <a:lstStyle/>
        <a:p>
          <a:endParaRPr lang="en-US" sz="2400"/>
        </a:p>
      </dgm:t>
    </dgm:pt>
    <dgm:pt modelId="{89B3EDE5-30B2-44F0-8228-EC1F3367E482}" type="sibTrans" cxnId="{31748BD0-9D6B-420A-8B4A-9324ACFA0665}">
      <dgm:prSet/>
      <dgm:spPr/>
      <dgm:t>
        <a:bodyPr/>
        <a:lstStyle/>
        <a:p>
          <a:endParaRPr lang="en-US" sz="2400"/>
        </a:p>
      </dgm:t>
    </dgm:pt>
    <dgm:pt modelId="{2DE01355-4DDE-40D3-8581-936C528AB367}">
      <dgm:prSet phldrT="[Text]" custT="1"/>
      <dgm:spPr/>
      <dgm:t>
        <a:bodyPr/>
        <a:lstStyle/>
        <a:p>
          <a:r>
            <a:rPr lang="en-US" sz="2400" dirty="0"/>
            <a:t>Spread Spectrum Transmission</a:t>
          </a:r>
        </a:p>
      </dgm:t>
    </dgm:pt>
    <dgm:pt modelId="{951A04F3-A9A9-4DEA-A959-072FDE0B6A84}" type="parTrans" cxnId="{58F5F371-230C-4CFB-B5C9-DA30E1FE1A25}">
      <dgm:prSet/>
      <dgm:spPr/>
      <dgm:t>
        <a:bodyPr/>
        <a:lstStyle/>
        <a:p>
          <a:endParaRPr lang="en-US" sz="2400"/>
        </a:p>
      </dgm:t>
    </dgm:pt>
    <dgm:pt modelId="{191490D4-B192-4456-AB2E-71C27727CF41}" type="sibTrans" cxnId="{58F5F371-230C-4CFB-B5C9-DA30E1FE1A25}">
      <dgm:prSet/>
      <dgm:spPr/>
      <dgm:t>
        <a:bodyPr/>
        <a:lstStyle/>
        <a:p>
          <a:endParaRPr lang="en-US" sz="2400"/>
        </a:p>
      </dgm:t>
    </dgm:pt>
    <dgm:pt modelId="{E79A77AD-E979-4FBA-8188-2C68451AA25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WLAN Operation</a:t>
          </a:r>
        </a:p>
      </dgm:t>
    </dgm:pt>
    <dgm:pt modelId="{3A2D7A68-EF0E-4822-B081-83DDEA22A30D}" type="parTrans" cxnId="{7B6CB4BC-E831-4968-8DE0-2442AA6B3C15}">
      <dgm:prSet/>
      <dgm:spPr/>
      <dgm:t>
        <a:bodyPr/>
        <a:lstStyle/>
        <a:p>
          <a:endParaRPr lang="en-US" sz="2400"/>
        </a:p>
      </dgm:t>
    </dgm:pt>
    <dgm:pt modelId="{3A5A1B94-68A3-4668-9228-C8F494544237}" type="sibTrans" cxnId="{7B6CB4BC-E831-4968-8DE0-2442AA6B3C15}">
      <dgm:prSet/>
      <dgm:spPr/>
      <dgm:t>
        <a:bodyPr/>
        <a:lstStyle/>
        <a:p>
          <a:endParaRPr lang="en-US" sz="2400"/>
        </a:p>
      </dgm:t>
    </dgm:pt>
    <dgm:pt modelId="{6A85F421-9300-43AA-9C6E-0A23DD866CF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/>
            <a:t>802.11 Transmission Standards</a:t>
          </a:r>
        </a:p>
      </dgm:t>
    </dgm:pt>
    <dgm:pt modelId="{E5CBAA52-FB78-459B-AE69-81865D5B7B27}" type="parTrans" cxnId="{22BC6C45-4429-4100-A00E-0FEDA6B3E08B}">
      <dgm:prSet/>
      <dgm:spPr/>
      <dgm:t>
        <a:bodyPr/>
        <a:lstStyle/>
        <a:p>
          <a:endParaRPr lang="en-US"/>
        </a:p>
      </dgm:t>
    </dgm:pt>
    <dgm:pt modelId="{E5B7CDEA-820F-432E-858F-B7646CD77F69}" type="sibTrans" cxnId="{22BC6C45-4429-4100-A00E-0FEDA6B3E08B}">
      <dgm:prSet/>
      <dgm:spPr/>
      <dgm:t>
        <a:bodyPr/>
        <a:lstStyle/>
        <a:p>
          <a:endParaRPr lang="en-US"/>
        </a:p>
      </dgm:t>
    </dgm:pt>
    <dgm:pt modelId="{D93DCCED-2892-4396-8AC4-A8E731AC925C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/>
            <a:t>Wireless Mesh Networking</a:t>
          </a:r>
        </a:p>
      </dgm:t>
    </dgm:pt>
    <dgm:pt modelId="{C8DD82D5-588B-460F-BA55-3124D5FCDA57}" type="parTrans" cxnId="{41854D6A-8829-467D-97AD-D5749440C0D5}">
      <dgm:prSet/>
      <dgm:spPr/>
      <dgm:t>
        <a:bodyPr/>
        <a:lstStyle/>
        <a:p>
          <a:endParaRPr lang="en-US"/>
        </a:p>
      </dgm:t>
    </dgm:pt>
    <dgm:pt modelId="{BC0E8F70-D851-4D20-B720-129BEE72FCA7}" type="sibTrans" cxnId="{41854D6A-8829-467D-97AD-D5749440C0D5}">
      <dgm:prSet/>
      <dgm:spPr/>
      <dgm:t>
        <a:bodyPr/>
        <a:lstStyle/>
        <a:p>
          <a:endParaRPr lang="en-US"/>
        </a:p>
      </dgm:t>
    </dgm:pt>
    <dgm:pt modelId="{9393C6B0-C14C-45D8-A2D7-BE244FD4205B}" type="pres">
      <dgm:prSet presAssocID="{FFEB9B88-FEE6-4E9F-AD6B-47DFF84EF83C}" presName="linear" presStyleCnt="0">
        <dgm:presLayoutVars>
          <dgm:dir/>
          <dgm:animLvl val="lvl"/>
          <dgm:resizeHandles val="exact"/>
        </dgm:presLayoutVars>
      </dgm:prSet>
      <dgm:spPr/>
    </dgm:pt>
    <dgm:pt modelId="{5B542EFB-DEB9-490F-BB1B-35ED78262A39}" type="pres">
      <dgm:prSet presAssocID="{9BDD4B62-8122-4455-95A2-23CFD9587564}" presName="parentLin" presStyleCnt="0"/>
      <dgm:spPr/>
    </dgm:pt>
    <dgm:pt modelId="{1AC76FBB-9B97-4D9F-8655-BE13EFB042C4}" type="pres">
      <dgm:prSet presAssocID="{9BDD4B62-8122-4455-95A2-23CFD9587564}" presName="parentLeftMargin" presStyleLbl="node1" presStyleIdx="0" presStyleCnt="7"/>
      <dgm:spPr/>
    </dgm:pt>
    <dgm:pt modelId="{E3CF16CE-B290-45D3-99FF-08CF8D67887E}" type="pres">
      <dgm:prSet presAssocID="{9BDD4B62-8122-4455-95A2-23CFD9587564}" presName="parentText" presStyleLbl="node1" presStyleIdx="0" presStyleCnt="7" custScaleX="132401">
        <dgm:presLayoutVars>
          <dgm:chMax val="0"/>
          <dgm:bulletEnabled val="1"/>
        </dgm:presLayoutVars>
      </dgm:prSet>
      <dgm:spPr/>
    </dgm:pt>
    <dgm:pt modelId="{8BC500D9-9A30-4543-9E56-C8293B16FEAC}" type="pres">
      <dgm:prSet presAssocID="{9BDD4B62-8122-4455-95A2-23CFD9587564}" presName="negativeSpace" presStyleCnt="0"/>
      <dgm:spPr/>
    </dgm:pt>
    <dgm:pt modelId="{88235E76-C451-491C-993E-31115B6D6A59}" type="pres">
      <dgm:prSet presAssocID="{9BDD4B62-8122-4455-95A2-23CFD9587564}" presName="childText" presStyleLbl="conFgAcc1" presStyleIdx="0" presStyleCnt="7">
        <dgm:presLayoutVars>
          <dgm:bulletEnabled val="1"/>
        </dgm:presLayoutVars>
      </dgm:prSet>
      <dgm:spPr/>
    </dgm:pt>
    <dgm:pt modelId="{B603BF3D-8A87-4D8B-AF1C-A28EC7FD780C}" type="pres">
      <dgm:prSet presAssocID="{C356A0EE-A557-47C1-95DC-583E71842B34}" presName="spaceBetweenRectangles" presStyleCnt="0"/>
      <dgm:spPr/>
    </dgm:pt>
    <dgm:pt modelId="{D0AE25DA-84F1-4FDC-A1F3-13B6BA4383F9}" type="pres">
      <dgm:prSet presAssocID="{C2CB525D-93CD-41C1-A9E4-2EA6ECACBEEA}" presName="parentLin" presStyleCnt="0"/>
      <dgm:spPr/>
    </dgm:pt>
    <dgm:pt modelId="{9E5BBAFE-6E98-41C8-9837-50DD68E59560}" type="pres">
      <dgm:prSet presAssocID="{C2CB525D-93CD-41C1-A9E4-2EA6ECACBEEA}" presName="parentLeftMargin" presStyleLbl="node1" presStyleIdx="0" presStyleCnt="7"/>
      <dgm:spPr/>
    </dgm:pt>
    <dgm:pt modelId="{58FEB643-ADB6-468C-BB34-F6764FF39D50}" type="pres">
      <dgm:prSet presAssocID="{C2CB525D-93CD-41C1-A9E4-2EA6ECACBEEA}" presName="parentText" presStyleLbl="node1" presStyleIdx="1" presStyleCnt="7" custScaleX="131678">
        <dgm:presLayoutVars>
          <dgm:chMax val="0"/>
          <dgm:bulletEnabled val="1"/>
        </dgm:presLayoutVars>
      </dgm:prSet>
      <dgm:spPr/>
    </dgm:pt>
    <dgm:pt modelId="{364BEEAB-833D-4E4F-9372-6DFBB9800E4E}" type="pres">
      <dgm:prSet presAssocID="{C2CB525D-93CD-41C1-A9E4-2EA6ECACBEEA}" presName="negativeSpace" presStyleCnt="0"/>
      <dgm:spPr/>
    </dgm:pt>
    <dgm:pt modelId="{523E62AF-C587-432E-A6AE-3E4CF6BEC66B}" type="pres">
      <dgm:prSet presAssocID="{C2CB525D-93CD-41C1-A9E4-2EA6ECACBEEA}" presName="childText" presStyleLbl="conFgAcc1" presStyleIdx="1" presStyleCnt="7">
        <dgm:presLayoutVars>
          <dgm:bulletEnabled val="1"/>
        </dgm:presLayoutVars>
      </dgm:prSet>
      <dgm:spPr/>
    </dgm:pt>
    <dgm:pt modelId="{D55CDD8F-ADA7-4544-9DEB-4A92A507EA6B}" type="pres">
      <dgm:prSet presAssocID="{88BBC061-6FAD-4BB4-8B25-24A7FCB15A75}" presName="spaceBetweenRectangles" presStyleCnt="0"/>
      <dgm:spPr/>
    </dgm:pt>
    <dgm:pt modelId="{02A893D4-4BA3-49EB-9FD3-C7B3B977CC4D}" type="pres">
      <dgm:prSet presAssocID="{8EE2ADA1-0C24-47A8-9227-D49373C79903}" presName="parentLin" presStyleCnt="0"/>
      <dgm:spPr/>
    </dgm:pt>
    <dgm:pt modelId="{A3C4DBF5-8352-48CB-9C6E-28BF2E3D9E4F}" type="pres">
      <dgm:prSet presAssocID="{8EE2ADA1-0C24-47A8-9227-D49373C79903}" presName="parentLeftMargin" presStyleLbl="node1" presStyleIdx="1" presStyleCnt="7"/>
      <dgm:spPr/>
    </dgm:pt>
    <dgm:pt modelId="{D4287B58-CD86-4496-8E6E-0C4423DD4541}" type="pres">
      <dgm:prSet presAssocID="{8EE2ADA1-0C24-47A8-9227-D49373C79903}" presName="parentText" presStyleLbl="node1" presStyleIdx="2" presStyleCnt="7" custScaleX="131857">
        <dgm:presLayoutVars>
          <dgm:chMax val="0"/>
          <dgm:bulletEnabled val="1"/>
        </dgm:presLayoutVars>
      </dgm:prSet>
      <dgm:spPr/>
    </dgm:pt>
    <dgm:pt modelId="{FDB99222-D3A0-431B-8437-FD51B72F5FA1}" type="pres">
      <dgm:prSet presAssocID="{8EE2ADA1-0C24-47A8-9227-D49373C79903}" presName="negativeSpace" presStyleCnt="0"/>
      <dgm:spPr/>
    </dgm:pt>
    <dgm:pt modelId="{49DB16B8-848F-4385-9759-7D1384776599}" type="pres">
      <dgm:prSet presAssocID="{8EE2ADA1-0C24-47A8-9227-D49373C79903}" presName="childText" presStyleLbl="conFgAcc1" presStyleIdx="2" presStyleCnt="7">
        <dgm:presLayoutVars>
          <dgm:bulletEnabled val="1"/>
        </dgm:presLayoutVars>
      </dgm:prSet>
      <dgm:spPr/>
    </dgm:pt>
    <dgm:pt modelId="{EE858A82-D452-4D3C-B0DD-67EA8D08A035}" type="pres">
      <dgm:prSet presAssocID="{89B3EDE5-30B2-44F0-8228-EC1F3367E482}" presName="spaceBetweenRectangles" presStyleCnt="0"/>
      <dgm:spPr/>
    </dgm:pt>
    <dgm:pt modelId="{9B4FE47F-7472-4792-89D1-4672BAA71E80}" type="pres">
      <dgm:prSet presAssocID="{2DE01355-4DDE-40D3-8581-936C528AB367}" presName="parentLin" presStyleCnt="0"/>
      <dgm:spPr/>
    </dgm:pt>
    <dgm:pt modelId="{385975B1-493A-485E-B9EC-E034F0764479}" type="pres">
      <dgm:prSet presAssocID="{2DE01355-4DDE-40D3-8581-936C528AB367}" presName="parentLeftMargin" presStyleLbl="node1" presStyleIdx="2" presStyleCnt="7"/>
      <dgm:spPr/>
    </dgm:pt>
    <dgm:pt modelId="{7F375463-0C65-4073-A78E-073CB98F9CEE}" type="pres">
      <dgm:prSet presAssocID="{2DE01355-4DDE-40D3-8581-936C528AB367}" presName="parentText" presStyleLbl="node1" presStyleIdx="3" presStyleCnt="7" custScaleX="132429" custLinFactNeighborX="2516" custLinFactNeighborY="-1474">
        <dgm:presLayoutVars>
          <dgm:chMax val="0"/>
          <dgm:bulletEnabled val="1"/>
        </dgm:presLayoutVars>
      </dgm:prSet>
      <dgm:spPr/>
    </dgm:pt>
    <dgm:pt modelId="{CC8D8011-7523-4825-BC51-82DA43D43470}" type="pres">
      <dgm:prSet presAssocID="{2DE01355-4DDE-40D3-8581-936C528AB367}" presName="negativeSpace" presStyleCnt="0"/>
      <dgm:spPr/>
    </dgm:pt>
    <dgm:pt modelId="{FD083F65-885F-4F0B-89B9-3B6A2ACE9BE8}" type="pres">
      <dgm:prSet presAssocID="{2DE01355-4DDE-40D3-8581-936C528AB367}" presName="childText" presStyleLbl="conFgAcc1" presStyleIdx="3" presStyleCnt="7">
        <dgm:presLayoutVars>
          <dgm:bulletEnabled val="1"/>
        </dgm:presLayoutVars>
      </dgm:prSet>
      <dgm:spPr/>
    </dgm:pt>
    <dgm:pt modelId="{9D9F16E7-7AA9-4A00-BDD7-550BC117ABF3}" type="pres">
      <dgm:prSet presAssocID="{191490D4-B192-4456-AB2E-71C27727CF41}" presName="spaceBetweenRectangles" presStyleCnt="0"/>
      <dgm:spPr/>
    </dgm:pt>
    <dgm:pt modelId="{0F0E2A30-61AB-4B36-89D2-33584DBBEFDB}" type="pres">
      <dgm:prSet presAssocID="{E79A77AD-E979-4FBA-8188-2C68451AA251}" presName="parentLin" presStyleCnt="0"/>
      <dgm:spPr/>
    </dgm:pt>
    <dgm:pt modelId="{9285EDEB-25E4-4B96-8E64-767A3C33538C}" type="pres">
      <dgm:prSet presAssocID="{E79A77AD-E979-4FBA-8188-2C68451AA251}" presName="parentLeftMargin" presStyleLbl="node1" presStyleIdx="3" presStyleCnt="7"/>
      <dgm:spPr/>
    </dgm:pt>
    <dgm:pt modelId="{A32E6AD6-0563-41C0-9C82-2F991DC647E9}" type="pres">
      <dgm:prSet presAssocID="{E79A77AD-E979-4FBA-8188-2C68451AA251}" presName="parentText" presStyleLbl="node1" presStyleIdx="4" presStyleCnt="7" custScaleX="131678">
        <dgm:presLayoutVars>
          <dgm:chMax val="0"/>
          <dgm:bulletEnabled val="1"/>
        </dgm:presLayoutVars>
      </dgm:prSet>
      <dgm:spPr/>
    </dgm:pt>
    <dgm:pt modelId="{01F58632-65B5-4241-B222-BFDD5A1EA076}" type="pres">
      <dgm:prSet presAssocID="{E79A77AD-E979-4FBA-8188-2C68451AA251}" presName="negativeSpace" presStyleCnt="0"/>
      <dgm:spPr/>
    </dgm:pt>
    <dgm:pt modelId="{C4F2F49B-CF06-44DC-A1C4-D4A2E73990A2}" type="pres">
      <dgm:prSet presAssocID="{E79A77AD-E979-4FBA-8188-2C68451AA251}" presName="childText" presStyleLbl="conFgAcc1" presStyleIdx="4" presStyleCnt="7">
        <dgm:presLayoutVars>
          <dgm:bulletEnabled val="1"/>
        </dgm:presLayoutVars>
      </dgm:prSet>
      <dgm:spPr/>
    </dgm:pt>
    <dgm:pt modelId="{A2545820-BFF7-4897-A4D3-644E4B27F129}" type="pres">
      <dgm:prSet presAssocID="{3A5A1B94-68A3-4668-9228-C8F494544237}" presName="spaceBetweenRectangles" presStyleCnt="0"/>
      <dgm:spPr/>
    </dgm:pt>
    <dgm:pt modelId="{33679611-18BA-41EA-A9E5-9F806FF63B3F}" type="pres">
      <dgm:prSet presAssocID="{6A85F421-9300-43AA-9C6E-0A23DD866CF5}" presName="parentLin" presStyleCnt="0"/>
      <dgm:spPr/>
    </dgm:pt>
    <dgm:pt modelId="{04001DE0-9BB7-4AB8-BE6F-BA132CC1E972}" type="pres">
      <dgm:prSet presAssocID="{6A85F421-9300-43AA-9C6E-0A23DD866CF5}" presName="parentLeftMargin" presStyleLbl="node1" presStyleIdx="4" presStyleCnt="7"/>
      <dgm:spPr/>
    </dgm:pt>
    <dgm:pt modelId="{BED35737-FD47-48B4-A03A-BBEE84D6EBBA}" type="pres">
      <dgm:prSet presAssocID="{6A85F421-9300-43AA-9C6E-0A23DD866CF5}" presName="parentText" presStyleLbl="node1" presStyleIdx="5" presStyleCnt="7" custScaleX="131056">
        <dgm:presLayoutVars>
          <dgm:chMax val="0"/>
          <dgm:bulletEnabled val="1"/>
        </dgm:presLayoutVars>
      </dgm:prSet>
      <dgm:spPr/>
    </dgm:pt>
    <dgm:pt modelId="{0FFF664C-B594-44C8-916F-91F34D146B7E}" type="pres">
      <dgm:prSet presAssocID="{6A85F421-9300-43AA-9C6E-0A23DD866CF5}" presName="negativeSpace" presStyleCnt="0"/>
      <dgm:spPr/>
    </dgm:pt>
    <dgm:pt modelId="{B3641A5F-F7E2-4D9A-933B-08E8FA180AA2}" type="pres">
      <dgm:prSet presAssocID="{6A85F421-9300-43AA-9C6E-0A23DD866CF5}" presName="childText" presStyleLbl="conFgAcc1" presStyleIdx="5" presStyleCnt="7">
        <dgm:presLayoutVars>
          <dgm:bulletEnabled val="1"/>
        </dgm:presLayoutVars>
      </dgm:prSet>
      <dgm:spPr/>
    </dgm:pt>
    <dgm:pt modelId="{0A5DE466-F5DF-44EC-AF6D-6E20640F36C0}" type="pres">
      <dgm:prSet presAssocID="{E5B7CDEA-820F-432E-858F-B7646CD77F69}" presName="spaceBetweenRectangles" presStyleCnt="0"/>
      <dgm:spPr/>
    </dgm:pt>
    <dgm:pt modelId="{11A38A51-D3E4-4395-A084-ECDCB068A098}" type="pres">
      <dgm:prSet presAssocID="{D93DCCED-2892-4396-8AC4-A8E731AC925C}" presName="parentLin" presStyleCnt="0"/>
      <dgm:spPr/>
    </dgm:pt>
    <dgm:pt modelId="{75A0DC9C-6D21-4B1E-9822-553FB7D59CE9}" type="pres">
      <dgm:prSet presAssocID="{D93DCCED-2892-4396-8AC4-A8E731AC925C}" presName="parentLeftMargin" presStyleLbl="node1" presStyleIdx="5" presStyleCnt="7"/>
      <dgm:spPr/>
    </dgm:pt>
    <dgm:pt modelId="{FA2220D6-94CA-41CC-B2A0-CA089BEABC92}" type="pres">
      <dgm:prSet presAssocID="{D93DCCED-2892-4396-8AC4-A8E731AC925C}" presName="parentText" presStyleLbl="node1" presStyleIdx="6" presStyleCnt="7" custScaleX="132228" custScaleY="161119">
        <dgm:presLayoutVars>
          <dgm:chMax val="0"/>
          <dgm:bulletEnabled val="1"/>
        </dgm:presLayoutVars>
      </dgm:prSet>
      <dgm:spPr/>
    </dgm:pt>
    <dgm:pt modelId="{2F7FB301-5C6F-4ECA-8AE4-32421A0546FC}" type="pres">
      <dgm:prSet presAssocID="{D93DCCED-2892-4396-8AC4-A8E731AC925C}" presName="negativeSpace" presStyleCnt="0"/>
      <dgm:spPr/>
    </dgm:pt>
    <dgm:pt modelId="{05BD8DFE-60C2-4051-99C7-2F6A891020EB}" type="pres">
      <dgm:prSet presAssocID="{D93DCCED-2892-4396-8AC4-A8E731AC92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1AD3805-4872-42D3-B0B8-F92BF7D76AF1}" type="presOf" srcId="{2DE01355-4DDE-40D3-8581-936C528AB367}" destId="{385975B1-493A-485E-B9EC-E034F0764479}" srcOrd="0" destOrd="0" presId="urn:microsoft.com/office/officeart/2005/8/layout/list1"/>
    <dgm:cxn modelId="{A8AA2919-61AC-4391-8116-FD343D9D33D8}" type="presOf" srcId="{8EE2ADA1-0C24-47A8-9227-D49373C79903}" destId="{D4287B58-CD86-4496-8E6E-0C4423DD4541}" srcOrd="1" destOrd="0" presId="urn:microsoft.com/office/officeart/2005/8/layout/list1"/>
    <dgm:cxn modelId="{00226939-1AF0-4698-82CC-DF9942AFF5A3}" type="presOf" srcId="{C2CB525D-93CD-41C1-A9E4-2EA6ECACBEEA}" destId="{58FEB643-ADB6-468C-BB34-F6764FF39D50}" srcOrd="1" destOrd="0" presId="urn:microsoft.com/office/officeart/2005/8/layout/list1"/>
    <dgm:cxn modelId="{1FE4C143-24B4-4C03-9070-DF698CEBD8C9}" type="presOf" srcId="{9BDD4B62-8122-4455-95A2-23CFD9587564}" destId="{1AC76FBB-9B97-4D9F-8655-BE13EFB042C4}" srcOrd="0" destOrd="0" presId="urn:microsoft.com/office/officeart/2005/8/layout/list1"/>
    <dgm:cxn modelId="{22BC6C45-4429-4100-A00E-0FEDA6B3E08B}" srcId="{FFEB9B88-FEE6-4E9F-AD6B-47DFF84EF83C}" destId="{6A85F421-9300-43AA-9C6E-0A23DD866CF5}" srcOrd="5" destOrd="0" parTransId="{E5CBAA52-FB78-459B-AE69-81865D5B7B27}" sibTransId="{E5B7CDEA-820F-432E-858F-B7646CD77F69}"/>
    <dgm:cxn modelId="{993D6846-1740-4194-BCCE-BA066B75696C}" type="presOf" srcId="{D93DCCED-2892-4396-8AC4-A8E731AC925C}" destId="{FA2220D6-94CA-41CC-B2A0-CA089BEABC92}" srcOrd="1" destOrd="0" presId="urn:microsoft.com/office/officeart/2005/8/layout/list1"/>
    <dgm:cxn modelId="{3DB7A667-2A5E-4B76-85AD-9C5AF2A696E0}" type="presOf" srcId="{C2CB525D-93CD-41C1-A9E4-2EA6ECACBEEA}" destId="{9E5BBAFE-6E98-41C8-9837-50DD68E59560}" srcOrd="0" destOrd="0" presId="urn:microsoft.com/office/officeart/2005/8/layout/list1"/>
    <dgm:cxn modelId="{1B5DB767-ACD7-41C6-B30D-4E8B3CB6D0B9}" type="presOf" srcId="{E79A77AD-E979-4FBA-8188-2C68451AA251}" destId="{9285EDEB-25E4-4B96-8E64-767A3C33538C}" srcOrd="0" destOrd="0" presId="urn:microsoft.com/office/officeart/2005/8/layout/list1"/>
    <dgm:cxn modelId="{41854D6A-8829-467D-97AD-D5749440C0D5}" srcId="{FFEB9B88-FEE6-4E9F-AD6B-47DFF84EF83C}" destId="{D93DCCED-2892-4396-8AC4-A8E731AC925C}" srcOrd="6" destOrd="0" parTransId="{C8DD82D5-588B-460F-BA55-3124D5FCDA57}" sibTransId="{BC0E8F70-D851-4D20-B720-129BEE72FCA7}"/>
    <dgm:cxn modelId="{8E43966C-6FF0-48B2-BE63-580F0A72C068}" type="presOf" srcId="{9BDD4B62-8122-4455-95A2-23CFD9587564}" destId="{E3CF16CE-B290-45D3-99FF-08CF8D67887E}" srcOrd="1" destOrd="0" presId="urn:microsoft.com/office/officeart/2005/8/layout/list1"/>
    <dgm:cxn modelId="{B1FC7B70-DA28-47D3-BDBD-291BE142C518}" type="presOf" srcId="{2DE01355-4DDE-40D3-8581-936C528AB367}" destId="{7F375463-0C65-4073-A78E-073CB98F9CEE}" srcOrd="1" destOrd="0" presId="urn:microsoft.com/office/officeart/2005/8/layout/list1"/>
    <dgm:cxn modelId="{7368CF71-F60E-4B66-9728-F67129660F12}" srcId="{FFEB9B88-FEE6-4E9F-AD6B-47DFF84EF83C}" destId="{9BDD4B62-8122-4455-95A2-23CFD9587564}" srcOrd="0" destOrd="0" parTransId="{4E9B6629-710C-449B-8ECD-1F188CD349E6}" sibTransId="{C356A0EE-A557-47C1-95DC-583E71842B34}"/>
    <dgm:cxn modelId="{58F5F371-230C-4CFB-B5C9-DA30E1FE1A25}" srcId="{FFEB9B88-FEE6-4E9F-AD6B-47DFF84EF83C}" destId="{2DE01355-4DDE-40D3-8581-936C528AB367}" srcOrd="3" destOrd="0" parTransId="{951A04F3-A9A9-4DEA-A959-072FDE0B6A84}" sibTransId="{191490D4-B192-4456-AB2E-71C27727CF41}"/>
    <dgm:cxn modelId="{8BD4E883-64D5-49BA-AF7C-8A0CA1DFD098}" type="presOf" srcId="{8EE2ADA1-0C24-47A8-9227-D49373C79903}" destId="{A3C4DBF5-8352-48CB-9C6E-28BF2E3D9E4F}" srcOrd="0" destOrd="0" presId="urn:microsoft.com/office/officeart/2005/8/layout/list1"/>
    <dgm:cxn modelId="{8BF2D884-CFF7-4E3F-A70C-F211C72D8D83}" srcId="{FFEB9B88-FEE6-4E9F-AD6B-47DFF84EF83C}" destId="{C2CB525D-93CD-41C1-A9E4-2EA6ECACBEEA}" srcOrd="1" destOrd="0" parTransId="{03407420-A41D-4D7A-ACD6-76BCC2EC5658}" sibTransId="{88BBC061-6FAD-4BB4-8B25-24A7FCB15A75}"/>
    <dgm:cxn modelId="{FA747889-BA2D-40FD-9922-20F24FE866CD}" type="presOf" srcId="{6A85F421-9300-43AA-9C6E-0A23DD866CF5}" destId="{04001DE0-9BB7-4AB8-BE6F-BA132CC1E972}" srcOrd="0" destOrd="0" presId="urn:microsoft.com/office/officeart/2005/8/layout/list1"/>
    <dgm:cxn modelId="{5263E9A4-6374-44DA-9A8A-39FBF5C509B0}" type="presOf" srcId="{6A85F421-9300-43AA-9C6E-0A23DD866CF5}" destId="{BED35737-FD47-48B4-A03A-BBEE84D6EBBA}" srcOrd="1" destOrd="0" presId="urn:microsoft.com/office/officeart/2005/8/layout/list1"/>
    <dgm:cxn modelId="{412BC4A5-E207-4229-92BF-C020D26B221A}" type="presOf" srcId="{FFEB9B88-FEE6-4E9F-AD6B-47DFF84EF83C}" destId="{9393C6B0-C14C-45D8-A2D7-BE244FD4205B}" srcOrd="0" destOrd="0" presId="urn:microsoft.com/office/officeart/2005/8/layout/list1"/>
    <dgm:cxn modelId="{7194B2AD-93A2-408E-8BEA-8FDF1FFDAC77}" type="presOf" srcId="{D93DCCED-2892-4396-8AC4-A8E731AC925C}" destId="{75A0DC9C-6D21-4B1E-9822-553FB7D59CE9}" srcOrd="0" destOrd="0" presId="urn:microsoft.com/office/officeart/2005/8/layout/list1"/>
    <dgm:cxn modelId="{7B6CB4BC-E831-4968-8DE0-2442AA6B3C15}" srcId="{FFEB9B88-FEE6-4E9F-AD6B-47DFF84EF83C}" destId="{E79A77AD-E979-4FBA-8188-2C68451AA251}" srcOrd="4" destOrd="0" parTransId="{3A2D7A68-EF0E-4822-B081-83DDEA22A30D}" sibTransId="{3A5A1B94-68A3-4668-9228-C8F494544237}"/>
    <dgm:cxn modelId="{31748BD0-9D6B-420A-8B4A-9324ACFA0665}" srcId="{FFEB9B88-FEE6-4E9F-AD6B-47DFF84EF83C}" destId="{8EE2ADA1-0C24-47A8-9227-D49373C79903}" srcOrd="2" destOrd="0" parTransId="{60AF8DE3-4C1D-497D-B235-867F9D422123}" sibTransId="{89B3EDE5-30B2-44F0-8228-EC1F3367E482}"/>
    <dgm:cxn modelId="{D61CE2EF-1D89-49B1-9C8D-C94D3544A0F1}" type="presOf" srcId="{E79A77AD-E979-4FBA-8188-2C68451AA251}" destId="{A32E6AD6-0563-41C0-9C82-2F991DC647E9}" srcOrd="1" destOrd="0" presId="urn:microsoft.com/office/officeart/2005/8/layout/list1"/>
    <dgm:cxn modelId="{40C12CC6-DF20-4F1C-979C-87BB3AE8FD73}" type="presParOf" srcId="{9393C6B0-C14C-45D8-A2D7-BE244FD4205B}" destId="{5B542EFB-DEB9-490F-BB1B-35ED78262A39}" srcOrd="0" destOrd="0" presId="urn:microsoft.com/office/officeart/2005/8/layout/list1"/>
    <dgm:cxn modelId="{F3BA0AF1-4A90-415E-B8AD-025B861DB5AC}" type="presParOf" srcId="{5B542EFB-DEB9-490F-BB1B-35ED78262A39}" destId="{1AC76FBB-9B97-4D9F-8655-BE13EFB042C4}" srcOrd="0" destOrd="0" presId="urn:microsoft.com/office/officeart/2005/8/layout/list1"/>
    <dgm:cxn modelId="{627A4114-5AFE-4E9C-8749-500484A104FE}" type="presParOf" srcId="{5B542EFB-DEB9-490F-BB1B-35ED78262A39}" destId="{E3CF16CE-B290-45D3-99FF-08CF8D67887E}" srcOrd="1" destOrd="0" presId="urn:microsoft.com/office/officeart/2005/8/layout/list1"/>
    <dgm:cxn modelId="{EB69D486-A148-4AA1-98A0-1C1DFBFEA54A}" type="presParOf" srcId="{9393C6B0-C14C-45D8-A2D7-BE244FD4205B}" destId="{8BC500D9-9A30-4543-9E56-C8293B16FEAC}" srcOrd="1" destOrd="0" presId="urn:microsoft.com/office/officeart/2005/8/layout/list1"/>
    <dgm:cxn modelId="{4D23933B-CAFE-4F5B-9E14-07D2206DE353}" type="presParOf" srcId="{9393C6B0-C14C-45D8-A2D7-BE244FD4205B}" destId="{88235E76-C451-491C-993E-31115B6D6A59}" srcOrd="2" destOrd="0" presId="urn:microsoft.com/office/officeart/2005/8/layout/list1"/>
    <dgm:cxn modelId="{6ACFE1EB-CA65-4EF9-BA09-1011597FF377}" type="presParOf" srcId="{9393C6B0-C14C-45D8-A2D7-BE244FD4205B}" destId="{B603BF3D-8A87-4D8B-AF1C-A28EC7FD780C}" srcOrd="3" destOrd="0" presId="urn:microsoft.com/office/officeart/2005/8/layout/list1"/>
    <dgm:cxn modelId="{6741994A-CC8A-4F4B-86F5-C3E904673963}" type="presParOf" srcId="{9393C6B0-C14C-45D8-A2D7-BE244FD4205B}" destId="{D0AE25DA-84F1-4FDC-A1F3-13B6BA4383F9}" srcOrd="4" destOrd="0" presId="urn:microsoft.com/office/officeart/2005/8/layout/list1"/>
    <dgm:cxn modelId="{F349AED7-03C2-408D-BC3D-F3E26D1E6300}" type="presParOf" srcId="{D0AE25DA-84F1-4FDC-A1F3-13B6BA4383F9}" destId="{9E5BBAFE-6E98-41C8-9837-50DD68E59560}" srcOrd="0" destOrd="0" presId="urn:microsoft.com/office/officeart/2005/8/layout/list1"/>
    <dgm:cxn modelId="{800CD1DB-529A-4FF2-AB28-891C0B9E40B9}" type="presParOf" srcId="{D0AE25DA-84F1-4FDC-A1F3-13B6BA4383F9}" destId="{58FEB643-ADB6-468C-BB34-F6764FF39D50}" srcOrd="1" destOrd="0" presId="urn:microsoft.com/office/officeart/2005/8/layout/list1"/>
    <dgm:cxn modelId="{AF0556F3-6F30-4F56-8349-8EA57392287B}" type="presParOf" srcId="{9393C6B0-C14C-45D8-A2D7-BE244FD4205B}" destId="{364BEEAB-833D-4E4F-9372-6DFBB9800E4E}" srcOrd="5" destOrd="0" presId="urn:microsoft.com/office/officeart/2005/8/layout/list1"/>
    <dgm:cxn modelId="{9B554104-B633-42BF-A4C8-2765749C3C39}" type="presParOf" srcId="{9393C6B0-C14C-45D8-A2D7-BE244FD4205B}" destId="{523E62AF-C587-432E-A6AE-3E4CF6BEC66B}" srcOrd="6" destOrd="0" presId="urn:microsoft.com/office/officeart/2005/8/layout/list1"/>
    <dgm:cxn modelId="{CFA4531A-DEED-4205-B3BF-0180E4D60AA5}" type="presParOf" srcId="{9393C6B0-C14C-45D8-A2D7-BE244FD4205B}" destId="{D55CDD8F-ADA7-4544-9DEB-4A92A507EA6B}" srcOrd="7" destOrd="0" presId="urn:microsoft.com/office/officeart/2005/8/layout/list1"/>
    <dgm:cxn modelId="{81C811E0-B8A5-42B7-9C3E-18E4B534E5DE}" type="presParOf" srcId="{9393C6B0-C14C-45D8-A2D7-BE244FD4205B}" destId="{02A893D4-4BA3-49EB-9FD3-C7B3B977CC4D}" srcOrd="8" destOrd="0" presId="urn:microsoft.com/office/officeart/2005/8/layout/list1"/>
    <dgm:cxn modelId="{23F57428-72D2-40AA-B6C2-E00F048BCC29}" type="presParOf" srcId="{02A893D4-4BA3-49EB-9FD3-C7B3B977CC4D}" destId="{A3C4DBF5-8352-48CB-9C6E-28BF2E3D9E4F}" srcOrd="0" destOrd="0" presId="urn:microsoft.com/office/officeart/2005/8/layout/list1"/>
    <dgm:cxn modelId="{8B5E4B2B-A086-4BD9-8134-594DD68C9703}" type="presParOf" srcId="{02A893D4-4BA3-49EB-9FD3-C7B3B977CC4D}" destId="{D4287B58-CD86-4496-8E6E-0C4423DD4541}" srcOrd="1" destOrd="0" presId="urn:microsoft.com/office/officeart/2005/8/layout/list1"/>
    <dgm:cxn modelId="{ACDB80C5-4BEA-497D-95E1-0EB2AE9811DB}" type="presParOf" srcId="{9393C6B0-C14C-45D8-A2D7-BE244FD4205B}" destId="{FDB99222-D3A0-431B-8437-FD51B72F5FA1}" srcOrd="9" destOrd="0" presId="urn:microsoft.com/office/officeart/2005/8/layout/list1"/>
    <dgm:cxn modelId="{3EE8798E-2EFD-4BA4-B80B-209FB6A1750F}" type="presParOf" srcId="{9393C6B0-C14C-45D8-A2D7-BE244FD4205B}" destId="{49DB16B8-848F-4385-9759-7D1384776599}" srcOrd="10" destOrd="0" presId="urn:microsoft.com/office/officeart/2005/8/layout/list1"/>
    <dgm:cxn modelId="{C5B3A8FC-5021-4635-96AD-BD6F1668110E}" type="presParOf" srcId="{9393C6B0-C14C-45D8-A2D7-BE244FD4205B}" destId="{EE858A82-D452-4D3C-B0DD-67EA8D08A035}" srcOrd="11" destOrd="0" presId="urn:microsoft.com/office/officeart/2005/8/layout/list1"/>
    <dgm:cxn modelId="{8EB0B71D-1A47-45AA-8460-E53BC8D6345E}" type="presParOf" srcId="{9393C6B0-C14C-45D8-A2D7-BE244FD4205B}" destId="{9B4FE47F-7472-4792-89D1-4672BAA71E80}" srcOrd="12" destOrd="0" presId="urn:microsoft.com/office/officeart/2005/8/layout/list1"/>
    <dgm:cxn modelId="{84D3BD5D-FC06-46CB-9805-1A551145E159}" type="presParOf" srcId="{9B4FE47F-7472-4792-89D1-4672BAA71E80}" destId="{385975B1-493A-485E-B9EC-E034F0764479}" srcOrd="0" destOrd="0" presId="urn:microsoft.com/office/officeart/2005/8/layout/list1"/>
    <dgm:cxn modelId="{FCFA4C73-A836-4209-8BEF-3D76C24D1C9A}" type="presParOf" srcId="{9B4FE47F-7472-4792-89D1-4672BAA71E80}" destId="{7F375463-0C65-4073-A78E-073CB98F9CEE}" srcOrd="1" destOrd="0" presId="urn:microsoft.com/office/officeart/2005/8/layout/list1"/>
    <dgm:cxn modelId="{A5714390-37C9-4F00-81AF-AB28AEB37A52}" type="presParOf" srcId="{9393C6B0-C14C-45D8-A2D7-BE244FD4205B}" destId="{CC8D8011-7523-4825-BC51-82DA43D43470}" srcOrd="13" destOrd="0" presId="urn:microsoft.com/office/officeart/2005/8/layout/list1"/>
    <dgm:cxn modelId="{D21ED685-ABD8-4662-A590-6018F50F5E55}" type="presParOf" srcId="{9393C6B0-C14C-45D8-A2D7-BE244FD4205B}" destId="{FD083F65-885F-4F0B-89B9-3B6A2ACE9BE8}" srcOrd="14" destOrd="0" presId="urn:microsoft.com/office/officeart/2005/8/layout/list1"/>
    <dgm:cxn modelId="{E2E59F78-DA08-42D7-A267-19E19814C859}" type="presParOf" srcId="{9393C6B0-C14C-45D8-A2D7-BE244FD4205B}" destId="{9D9F16E7-7AA9-4A00-BDD7-550BC117ABF3}" srcOrd="15" destOrd="0" presId="urn:microsoft.com/office/officeart/2005/8/layout/list1"/>
    <dgm:cxn modelId="{97A6E60E-5F5F-49D4-BC92-EC6D08CC1949}" type="presParOf" srcId="{9393C6B0-C14C-45D8-A2D7-BE244FD4205B}" destId="{0F0E2A30-61AB-4B36-89D2-33584DBBEFDB}" srcOrd="16" destOrd="0" presId="urn:microsoft.com/office/officeart/2005/8/layout/list1"/>
    <dgm:cxn modelId="{82FA0BAC-DD07-45A8-A5BF-E9F6C9053326}" type="presParOf" srcId="{0F0E2A30-61AB-4B36-89D2-33584DBBEFDB}" destId="{9285EDEB-25E4-4B96-8E64-767A3C33538C}" srcOrd="0" destOrd="0" presId="urn:microsoft.com/office/officeart/2005/8/layout/list1"/>
    <dgm:cxn modelId="{98F7240F-0A2F-4EFE-A48C-9B0438216AA5}" type="presParOf" srcId="{0F0E2A30-61AB-4B36-89D2-33584DBBEFDB}" destId="{A32E6AD6-0563-41C0-9C82-2F991DC647E9}" srcOrd="1" destOrd="0" presId="urn:microsoft.com/office/officeart/2005/8/layout/list1"/>
    <dgm:cxn modelId="{84B33024-4E7A-41B7-A2DB-4C37F11CE2BD}" type="presParOf" srcId="{9393C6B0-C14C-45D8-A2D7-BE244FD4205B}" destId="{01F58632-65B5-4241-B222-BFDD5A1EA076}" srcOrd="17" destOrd="0" presId="urn:microsoft.com/office/officeart/2005/8/layout/list1"/>
    <dgm:cxn modelId="{D2E7A36F-CC61-47AA-AB81-74FB7ACD4220}" type="presParOf" srcId="{9393C6B0-C14C-45D8-A2D7-BE244FD4205B}" destId="{C4F2F49B-CF06-44DC-A1C4-D4A2E73990A2}" srcOrd="18" destOrd="0" presId="urn:microsoft.com/office/officeart/2005/8/layout/list1"/>
    <dgm:cxn modelId="{FE77C2EA-7B36-42F8-973B-B1AFA033EA3A}" type="presParOf" srcId="{9393C6B0-C14C-45D8-A2D7-BE244FD4205B}" destId="{A2545820-BFF7-4897-A4D3-644E4B27F129}" srcOrd="19" destOrd="0" presId="urn:microsoft.com/office/officeart/2005/8/layout/list1"/>
    <dgm:cxn modelId="{431BF769-1880-47A9-A48F-C45BD916C87B}" type="presParOf" srcId="{9393C6B0-C14C-45D8-A2D7-BE244FD4205B}" destId="{33679611-18BA-41EA-A9E5-9F806FF63B3F}" srcOrd="20" destOrd="0" presId="urn:microsoft.com/office/officeart/2005/8/layout/list1"/>
    <dgm:cxn modelId="{CE54A889-42BD-44FB-9DF8-8B06762E4F30}" type="presParOf" srcId="{33679611-18BA-41EA-A9E5-9F806FF63B3F}" destId="{04001DE0-9BB7-4AB8-BE6F-BA132CC1E972}" srcOrd="0" destOrd="0" presId="urn:microsoft.com/office/officeart/2005/8/layout/list1"/>
    <dgm:cxn modelId="{B11E1D68-B0B5-401B-8415-3F2CA06A8D6D}" type="presParOf" srcId="{33679611-18BA-41EA-A9E5-9F806FF63B3F}" destId="{BED35737-FD47-48B4-A03A-BBEE84D6EBBA}" srcOrd="1" destOrd="0" presId="urn:microsoft.com/office/officeart/2005/8/layout/list1"/>
    <dgm:cxn modelId="{44310EA0-284E-479A-95D0-071809C37683}" type="presParOf" srcId="{9393C6B0-C14C-45D8-A2D7-BE244FD4205B}" destId="{0FFF664C-B594-44C8-916F-91F34D146B7E}" srcOrd="21" destOrd="0" presId="urn:microsoft.com/office/officeart/2005/8/layout/list1"/>
    <dgm:cxn modelId="{D19825C1-0437-4CE5-9A84-654A64937FF3}" type="presParOf" srcId="{9393C6B0-C14C-45D8-A2D7-BE244FD4205B}" destId="{B3641A5F-F7E2-4D9A-933B-08E8FA180AA2}" srcOrd="22" destOrd="0" presId="urn:microsoft.com/office/officeart/2005/8/layout/list1"/>
    <dgm:cxn modelId="{A99A8F01-6F11-4278-9250-0B605581B444}" type="presParOf" srcId="{9393C6B0-C14C-45D8-A2D7-BE244FD4205B}" destId="{0A5DE466-F5DF-44EC-AF6D-6E20640F36C0}" srcOrd="23" destOrd="0" presId="urn:microsoft.com/office/officeart/2005/8/layout/list1"/>
    <dgm:cxn modelId="{753E96F7-286C-471C-A597-20E741E2E117}" type="presParOf" srcId="{9393C6B0-C14C-45D8-A2D7-BE244FD4205B}" destId="{11A38A51-D3E4-4395-A084-ECDCB068A098}" srcOrd="24" destOrd="0" presId="urn:microsoft.com/office/officeart/2005/8/layout/list1"/>
    <dgm:cxn modelId="{88E15F83-D20B-46C7-A408-A4ADA9D6C426}" type="presParOf" srcId="{11A38A51-D3E4-4395-A084-ECDCB068A098}" destId="{75A0DC9C-6D21-4B1E-9822-553FB7D59CE9}" srcOrd="0" destOrd="0" presId="urn:microsoft.com/office/officeart/2005/8/layout/list1"/>
    <dgm:cxn modelId="{AA07F075-CC4F-4A0D-ACD7-9321E578DA55}" type="presParOf" srcId="{11A38A51-D3E4-4395-A084-ECDCB068A098}" destId="{FA2220D6-94CA-41CC-B2A0-CA089BEABC92}" srcOrd="1" destOrd="0" presId="urn:microsoft.com/office/officeart/2005/8/layout/list1"/>
    <dgm:cxn modelId="{80F5E24C-5602-4675-B4B0-1E16936CD54A}" type="presParOf" srcId="{9393C6B0-C14C-45D8-A2D7-BE244FD4205B}" destId="{2F7FB301-5C6F-4ECA-8AE4-32421A0546FC}" srcOrd="25" destOrd="0" presId="urn:microsoft.com/office/officeart/2005/8/layout/list1"/>
    <dgm:cxn modelId="{8F888CDC-72B5-4F00-B699-D5EBA4F6664D}" type="presParOf" srcId="{9393C6B0-C14C-45D8-A2D7-BE244FD4205B}" destId="{05BD8DFE-60C2-4051-99C7-2F6A891020E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5E76-C451-491C-993E-31115B6D6A59}">
      <dsp:nvSpPr>
        <dsp:cNvPr id="0" name=""/>
        <dsp:cNvSpPr/>
      </dsp:nvSpPr>
      <dsp:spPr>
        <a:xfrm>
          <a:off x="0" y="716340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F16CE-B290-45D3-99FF-08CF8D67887E}">
      <dsp:nvSpPr>
        <dsp:cNvPr id="0" name=""/>
        <dsp:cNvSpPr/>
      </dsp:nvSpPr>
      <dsp:spPr>
        <a:xfrm>
          <a:off x="350520" y="88499"/>
          <a:ext cx="6497287" cy="864000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Introduction</a:t>
          </a:r>
        </a:p>
      </dsp:txBody>
      <dsp:txXfrm>
        <a:off x="392697" y="130676"/>
        <a:ext cx="6412933" cy="779646"/>
      </dsp:txXfrm>
    </dsp:sp>
    <dsp:sp modelId="{523E62AF-C587-432E-A6AE-3E4CF6BEC66B}">
      <dsp:nvSpPr>
        <dsp:cNvPr id="0" name=""/>
        <dsp:cNvSpPr/>
      </dsp:nvSpPr>
      <dsp:spPr>
        <a:xfrm>
          <a:off x="0" y="1442100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B643-ADB6-468C-BB34-F6764FF39D50}">
      <dsp:nvSpPr>
        <dsp:cNvPr id="0" name=""/>
        <dsp:cNvSpPr/>
      </dsp:nvSpPr>
      <dsp:spPr>
        <a:xfrm>
          <a:off x="350520" y="1205940"/>
          <a:ext cx="6461808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Signal Propagation</a:t>
          </a:r>
        </a:p>
      </dsp:txBody>
      <dsp:txXfrm>
        <a:off x="373577" y="1228997"/>
        <a:ext cx="6415694" cy="426206"/>
      </dsp:txXfrm>
    </dsp:sp>
    <dsp:sp modelId="{49DB16B8-848F-4385-9759-7D1384776599}">
      <dsp:nvSpPr>
        <dsp:cNvPr id="0" name=""/>
        <dsp:cNvSpPr/>
      </dsp:nvSpPr>
      <dsp:spPr>
        <a:xfrm>
          <a:off x="0" y="2167860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7B58-CD86-4496-8E6E-0C4423DD4541}">
      <dsp:nvSpPr>
        <dsp:cNvPr id="0" name=""/>
        <dsp:cNvSpPr/>
      </dsp:nvSpPr>
      <dsp:spPr>
        <a:xfrm>
          <a:off x="350520" y="1931700"/>
          <a:ext cx="64705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Bands and Bandwidth</a:t>
          </a:r>
        </a:p>
      </dsp:txBody>
      <dsp:txXfrm>
        <a:off x="373577" y="1954757"/>
        <a:ext cx="6424478" cy="426206"/>
      </dsp:txXfrm>
    </dsp:sp>
    <dsp:sp modelId="{FD083F65-885F-4F0B-89B9-3B6A2ACE9BE8}">
      <dsp:nvSpPr>
        <dsp:cNvPr id="0" name=""/>
        <dsp:cNvSpPr/>
      </dsp:nvSpPr>
      <dsp:spPr>
        <a:xfrm>
          <a:off x="0" y="2893620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5463-0C65-4073-A78E-073CB98F9CEE}">
      <dsp:nvSpPr>
        <dsp:cNvPr id="0" name=""/>
        <dsp:cNvSpPr/>
      </dsp:nvSpPr>
      <dsp:spPr>
        <a:xfrm>
          <a:off x="359339" y="2650498"/>
          <a:ext cx="649866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 Spectrum Transmission</a:t>
          </a:r>
        </a:p>
      </dsp:txBody>
      <dsp:txXfrm>
        <a:off x="382396" y="2673555"/>
        <a:ext cx="6452547" cy="426206"/>
      </dsp:txXfrm>
    </dsp:sp>
    <dsp:sp modelId="{C4F2F49B-CF06-44DC-A1C4-D4A2E73990A2}">
      <dsp:nvSpPr>
        <dsp:cNvPr id="0" name=""/>
        <dsp:cNvSpPr/>
      </dsp:nvSpPr>
      <dsp:spPr>
        <a:xfrm>
          <a:off x="0" y="3619380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6AD6-0563-41C0-9C82-2F991DC647E9}">
      <dsp:nvSpPr>
        <dsp:cNvPr id="0" name=""/>
        <dsp:cNvSpPr/>
      </dsp:nvSpPr>
      <dsp:spPr>
        <a:xfrm>
          <a:off x="350520" y="3383220"/>
          <a:ext cx="6461808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WLAN Operation</a:t>
          </a:r>
        </a:p>
      </dsp:txBody>
      <dsp:txXfrm>
        <a:off x="373577" y="3406277"/>
        <a:ext cx="6415694" cy="426206"/>
      </dsp:txXfrm>
    </dsp:sp>
    <dsp:sp modelId="{B3641A5F-F7E2-4D9A-933B-08E8FA180AA2}">
      <dsp:nvSpPr>
        <dsp:cNvPr id="0" name=""/>
        <dsp:cNvSpPr/>
      </dsp:nvSpPr>
      <dsp:spPr>
        <a:xfrm>
          <a:off x="0" y="4345140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5737-FD47-48B4-A03A-BBEE84D6EBBA}">
      <dsp:nvSpPr>
        <dsp:cNvPr id="0" name=""/>
        <dsp:cNvSpPr/>
      </dsp:nvSpPr>
      <dsp:spPr>
        <a:xfrm>
          <a:off x="350520" y="4108980"/>
          <a:ext cx="6431284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Transmission Standards</a:t>
          </a:r>
        </a:p>
      </dsp:txBody>
      <dsp:txXfrm>
        <a:off x="373577" y="4132037"/>
        <a:ext cx="6385170" cy="426206"/>
      </dsp:txXfrm>
    </dsp:sp>
    <dsp:sp modelId="{05BD8DFE-60C2-4051-99C7-2F6A891020EB}">
      <dsp:nvSpPr>
        <dsp:cNvPr id="0" name=""/>
        <dsp:cNvSpPr/>
      </dsp:nvSpPr>
      <dsp:spPr>
        <a:xfrm>
          <a:off x="0" y="5070900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20D6-94CA-41CC-B2A0-CA089BEABC92}">
      <dsp:nvSpPr>
        <dsp:cNvPr id="0" name=""/>
        <dsp:cNvSpPr/>
      </dsp:nvSpPr>
      <dsp:spPr>
        <a:xfrm>
          <a:off x="350520" y="4834740"/>
          <a:ext cx="6488798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Wireless Mesh Networking</a:t>
          </a:r>
        </a:p>
      </dsp:txBody>
      <dsp:txXfrm>
        <a:off x="373577" y="4857797"/>
        <a:ext cx="644268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5E76-C451-491C-993E-31115B6D6A59}">
      <dsp:nvSpPr>
        <dsp:cNvPr id="0" name=""/>
        <dsp:cNvSpPr/>
      </dsp:nvSpPr>
      <dsp:spPr>
        <a:xfrm>
          <a:off x="0" y="37920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F16CE-B290-45D3-99FF-08CF8D67887E}">
      <dsp:nvSpPr>
        <dsp:cNvPr id="0" name=""/>
        <dsp:cNvSpPr/>
      </dsp:nvSpPr>
      <dsp:spPr>
        <a:xfrm>
          <a:off x="350520" y="128279"/>
          <a:ext cx="6497287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375018" y="152777"/>
        <a:ext cx="6448291" cy="452844"/>
      </dsp:txXfrm>
    </dsp:sp>
    <dsp:sp modelId="{523E62AF-C587-432E-A6AE-3E4CF6BEC66B}">
      <dsp:nvSpPr>
        <dsp:cNvPr id="0" name=""/>
        <dsp:cNvSpPr/>
      </dsp:nvSpPr>
      <dsp:spPr>
        <a:xfrm>
          <a:off x="0" y="115032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B643-ADB6-468C-BB34-F6764FF39D50}">
      <dsp:nvSpPr>
        <dsp:cNvPr id="0" name=""/>
        <dsp:cNvSpPr/>
      </dsp:nvSpPr>
      <dsp:spPr>
        <a:xfrm>
          <a:off x="350520" y="899400"/>
          <a:ext cx="6461808" cy="501840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Radio Signal Propagation</a:t>
          </a:r>
        </a:p>
      </dsp:txBody>
      <dsp:txXfrm>
        <a:off x="375018" y="923898"/>
        <a:ext cx="6412812" cy="452844"/>
      </dsp:txXfrm>
    </dsp:sp>
    <dsp:sp modelId="{49DB16B8-848F-4385-9759-7D1384776599}">
      <dsp:nvSpPr>
        <dsp:cNvPr id="0" name=""/>
        <dsp:cNvSpPr/>
      </dsp:nvSpPr>
      <dsp:spPr>
        <a:xfrm>
          <a:off x="0" y="192144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7B58-CD86-4496-8E6E-0C4423DD4541}">
      <dsp:nvSpPr>
        <dsp:cNvPr id="0" name=""/>
        <dsp:cNvSpPr/>
      </dsp:nvSpPr>
      <dsp:spPr>
        <a:xfrm>
          <a:off x="350520" y="1670519"/>
          <a:ext cx="64705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Bands and Bandwidth</a:t>
          </a:r>
        </a:p>
      </dsp:txBody>
      <dsp:txXfrm>
        <a:off x="375018" y="1695017"/>
        <a:ext cx="6421596" cy="452844"/>
      </dsp:txXfrm>
    </dsp:sp>
    <dsp:sp modelId="{FD083F65-885F-4F0B-89B9-3B6A2ACE9BE8}">
      <dsp:nvSpPr>
        <dsp:cNvPr id="0" name=""/>
        <dsp:cNvSpPr/>
      </dsp:nvSpPr>
      <dsp:spPr>
        <a:xfrm>
          <a:off x="0" y="269256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5463-0C65-4073-A78E-073CB98F9CEE}">
      <dsp:nvSpPr>
        <dsp:cNvPr id="0" name=""/>
        <dsp:cNvSpPr/>
      </dsp:nvSpPr>
      <dsp:spPr>
        <a:xfrm>
          <a:off x="359339" y="2434242"/>
          <a:ext cx="649866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 Spectrum Transmission</a:t>
          </a:r>
        </a:p>
      </dsp:txBody>
      <dsp:txXfrm>
        <a:off x="383837" y="2458740"/>
        <a:ext cx="6449665" cy="452844"/>
      </dsp:txXfrm>
    </dsp:sp>
    <dsp:sp modelId="{C4F2F49B-CF06-44DC-A1C4-D4A2E73990A2}">
      <dsp:nvSpPr>
        <dsp:cNvPr id="0" name=""/>
        <dsp:cNvSpPr/>
      </dsp:nvSpPr>
      <dsp:spPr>
        <a:xfrm>
          <a:off x="0" y="346368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6AD6-0563-41C0-9C82-2F991DC647E9}">
      <dsp:nvSpPr>
        <dsp:cNvPr id="0" name=""/>
        <dsp:cNvSpPr/>
      </dsp:nvSpPr>
      <dsp:spPr>
        <a:xfrm>
          <a:off x="350520" y="3212760"/>
          <a:ext cx="6461808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WLAN Operation</a:t>
          </a:r>
        </a:p>
      </dsp:txBody>
      <dsp:txXfrm>
        <a:off x="375018" y="3237258"/>
        <a:ext cx="6412812" cy="452844"/>
      </dsp:txXfrm>
    </dsp:sp>
    <dsp:sp modelId="{B3641A5F-F7E2-4D9A-933B-08E8FA180AA2}">
      <dsp:nvSpPr>
        <dsp:cNvPr id="0" name=""/>
        <dsp:cNvSpPr/>
      </dsp:nvSpPr>
      <dsp:spPr>
        <a:xfrm>
          <a:off x="0" y="423480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5737-FD47-48B4-A03A-BBEE84D6EBBA}">
      <dsp:nvSpPr>
        <dsp:cNvPr id="0" name=""/>
        <dsp:cNvSpPr/>
      </dsp:nvSpPr>
      <dsp:spPr>
        <a:xfrm>
          <a:off x="350520" y="3983880"/>
          <a:ext cx="6431284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Transmission Standards</a:t>
          </a:r>
        </a:p>
      </dsp:txBody>
      <dsp:txXfrm>
        <a:off x="375018" y="4008378"/>
        <a:ext cx="6382288" cy="452844"/>
      </dsp:txXfrm>
    </dsp:sp>
    <dsp:sp modelId="{05BD8DFE-60C2-4051-99C7-2F6A891020EB}">
      <dsp:nvSpPr>
        <dsp:cNvPr id="0" name=""/>
        <dsp:cNvSpPr/>
      </dsp:nvSpPr>
      <dsp:spPr>
        <a:xfrm>
          <a:off x="0" y="5005920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20D6-94CA-41CC-B2A0-CA089BEABC92}">
      <dsp:nvSpPr>
        <dsp:cNvPr id="0" name=""/>
        <dsp:cNvSpPr/>
      </dsp:nvSpPr>
      <dsp:spPr>
        <a:xfrm>
          <a:off x="350520" y="4755000"/>
          <a:ext cx="6488798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Wireless Mesh Networking</a:t>
          </a:r>
        </a:p>
      </dsp:txBody>
      <dsp:txXfrm>
        <a:off x="375018" y="4779498"/>
        <a:ext cx="6439802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5E76-C451-491C-993E-31115B6D6A59}">
      <dsp:nvSpPr>
        <dsp:cNvPr id="0" name=""/>
        <dsp:cNvSpPr/>
      </dsp:nvSpPr>
      <dsp:spPr>
        <a:xfrm>
          <a:off x="0" y="308882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F16CE-B290-45D3-99FF-08CF8D67887E}">
      <dsp:nvSpPr>
        <dsp:cNvPr id="0" name=""/>
        <dsp:cNvSpPr/>
      </dsp:nvSpPr>
      <dsp:spPr>
        <a:xfrm>
          <a:off x="350520" y="57962"/>
          <a:ext cx="6497287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375018" y="82460"/>
        <a:ext cx="6448291" cy="452844"/>
      </dsp:txXfrm>
    </dsp:sp>
    <dsp:sp modelId="{523E62AF-C587-432E-A6AE-3E4CF6BEC66B}">
      <dsp:nvSpPr>
        <dsp:cNvPr id="0" name=""/>
        <dsp:cNvSpPr/>
      </dsp:nvSpPr>
      <dsp:spPr>
        <a:xfrm>
          <a:off x="0" y="1080002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B643-ADB6-468C-BB34-F6764FF39D50}">
      <dsp:nvSpPr>
        <dsp:cNvPr id="0" name=""/>
        <dsp:cNvSpPr/>
      </dsp:nvSpPr>
      <dsp:spPr>
        <a:xfrm>
          <a:off x="350520" y="829082"/>
          <a:ext cx="6461808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Signal Propagation</a:t>
          </a:r>
        </a:p>
      </dsp:txBody>
      <dsp:txXfrm>
        <a:off x="375018" y="853580"/>
        <a:ext cx="6412812" cy="452844"/>
      </dsp:txXfrm>
    </dsp:sp>
    <dsp:sp modelId="{49DB16B8-848F-4385-9759-7D1384776599}">
      <dsp:nvSpPr>
        <dsp:cNvPr id="0" name=""/>
        <dsp:cNvSpPr/>
      </dsp:nvSpPr>
      <dsp:spPr>
        <a:xfrm>
          <a:off x="0" y="1991757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7B58-CD86-4496-8E6E-0C4423DD4541}">
      <dsp:nvSpPr>
        <dsp:cNvPr id="0" name=""/>
        <dsp:cNvSpPr/>
      </dsp:nvSpPr>
      <dsp:spPr>
        <a:xfrm>
          <a:off x="350520" y="1600202"/>
          <a:ext cx="6470592" cy="642475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Radio Bands and Bandwidth</a:t>
          </a:r>
        </a:p>
      </dsp:txBody>
      <dsp:txXfrm>
        <a:off x="381883" y="1631565"/>
        <a:ext cx="6407866" cy="579749"/>
      </dsp:txXfrm>
    </dsp:sp>
    <dsp:sp modelId="{FD083F65-885F-4F0B-89B9-3B6A2ACE9BE8}">
      <dsp:nvSpPr>
        <dsp:cNvPr id="0" name=""/>
        <dsp:cNvSpPr/>
      </dsp:nvSpPr>
      <dsp:spPr>
        <a:xfrm>
          <a:off x="0" y="2762877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5463-0C65-4073-A78E-073CB98F9CEE}">
      <dsp:nvSpPr>
        <dsp:cNvPr id="0" name=""/>
        <dsp:cNvSpPr/>
      </dsp:nvSpPr>
      <dsp:spPr>
        <a:xfrm>
          <a:off x="359339" y="2504560"/>
          <a:ext cx="6498661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 Spectrum Transmission</a:t>
          </a:r>
        </a:p>
      </dsp:txBody>
      <dsp:txXfrm>
        <a:off x="383837" y="2529058"/>
        <a:ext cx="6449665" cy="452844"/>
      </dsp:txXfrm>
    </dsp:sp>
    <dsp:sp modelId="{C4F2F49B-CF06-44DC-A1C4-D4A2E73990A2}">
      <dsp:nvSpPr>
        <dsp:cNvPr id="0" name=""/>
        <dsp:cNvSpPr/>
      </dsp:nvSpPr>
      <dsp:spPr>
        <a:xfrm>
          <a:off x="0" y="3533997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6AD6-0563-41C0-9C82-2F991DC647E9}">
      <dsp:nvSpPr>
        <dsp:cNvPr id="0" name=""/>
        <dsp:cNvSpPr/>
      </dsp:nvSpPr>
      <dsp:spPr>
        <a:xfrm>
          <a:off x="350520" y="3283077"/>
          <a:ext cx="6461808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WLAN Operation</a:t>
          </a:r>
        </a:p>
      </dsp:txBody>
      <dsp:txXfrm>
        <a:off x="375018" y="3307575"/>
        <a:ext cx="6412812" cy="452844"/>
      </dsp:txXfrm>
    </dsp:sp>
    <dsp:sp modelId="{B3641A5F-F7E2-4D9A-933B-08E8FA180AA2}">
      <dsp:nvSpPr>
        <dsp:cNvPr id="0" name=""/>
        <dsp:cNvSpPr/>
      </dsp:nvSpPr>
      <dsp:spPr>
        <a:xfrm>
          <a:off x="0" y="4305117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5737-FD47-48B4-A03A-BBEE84D6EBBA}">
      <dsp:nvSpPr>
        <dsp:cNvPr id="0" name=""/>
        <dsp:cNvSpPr/>
      </dsp:nvSpPr>
      <dsp:spPr>
        <a:xfrm>
          <a:off x="350520" y="4054197"/>
          <a:ext cx="6431284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Transmission Standards</a:t>
          </a:r>
        </a:p>
      </dsp:txBody>
      <dsp:txXfrm>
        <a:off x="375018" y="4078695"/>
        <a:ext cx="6382288" cy="452844"/>
      </dsp:txXfrm>
    </dsp:sp>
    <dsp:sp modelId="{05BD8DFE-60C2-4051-99C7-2F6A891020EB}">
      <dsp:nvSpPr>
        <dsp:cNvPr id="0" name=""/>
        <dsp:cNvSpPr/>
      </dsp:nvSpPr>
      <dsp:spPr>
        <a:xfrm>
          <a:off x="0" y="5076237"/>
          <a:ext cx="701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20D6-94CA-41CC-B2A0-CA089BEABC92}">
      <dsp:nvSpPr>
        <dsp:cNvPr id="0" name=""/>
        <dsp:cNvSpPr/>
      </dsp:nvSpPr>
      <dsp:spPr>
        <a:xfrm>
          <a:off x="350520" y="4825317"/>
          <a:ext cx="6488798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Wireless Mesh Networking</a:t>
          </a:r>
        </a:p>
      </dsp:txBody>
      <dsp:txXfrm>
        <a:off x="375018" y="4849815"/>
        <a:ext cx="6439802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5E76-C451-491C-993E-31115B6D6A59}">
      <dsp:nvSpPr>
        <dsp:cNvPr id="0" name=""/>
        <dsp:cNvSpPr/>
      </dsp:nvSpPr>
      <dsp:spPr>
        <a:xfrm>
          <a:off x="0" y="262591"/>
          <a:ext cx="701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F16CE-B290-45D3-99FF-08CF8D67887E}">
      <dsp:nvSpPr>
        <dsp:cNvPr id="0" name=""/>
        <dsp:cNvSpPr/>
      </dsp:nvSpPr>
      <dsp:spPr>
        <a:xfrm>
          <a:off x="350520" y="41191"/>
          <a:ext cx="649728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372136" y="62807"/>
        <a:ext cx="6454055" cy="399568"/>
      </dsp:txXfrm>
    </dsp:sp>
    <dsp:sp modelId="{523E62AF-C587-432E-A6AE-3E4CF6BEC66B}">
      <dsp:nvSpPr>
        <dsp:cNvPr id="0" name=""/>
        <dsp:cNvSpPr/>
      </dsp:nvSpPr>
      <dsp:spPr>
        <a:xfrm>
          <a:off x="0" y="942991"/>
          <a:ext cx="701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B643-ADB6-468C-BB34-F6764FF39D50}">
      <dsp:nvSpPr>
        <dsp:cNvPr id="0" name=""/>
        <dsp:cNvSpPr/>
      </dsp:nvSpPr>
      <dsp:spPr>
        <a:xfrm>
          <a:off x="350520" y="721591"/>
          <a:ext cx="6461808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Signal Propagation</a:t>
          </a:r>
        </a:p>
      </dsp:txBody>
      <dsp:txXfrm>
        <a:off x="372136" y="743207"/>
        <a:ext cx="6418576" cy="399568"/>
      </dsp:txXfrm>
    </dsp:sp>
    <dsp:sp modelId="{49DB16B8-848F-4385-9759-7D1384776599}">
      <dsp:nvSpPr>
        <dsp:cNvPr id="0" name=""/>
        <dsp:cNvSpPr/>
      </dsp:nvSpPr>
      <dsp:spPr>
        <a:xfrm>
          <a:off x="0" y="1623391"/>
          <a:ext cx="701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7B58-CD86-4496-8E6E-0C4423DD4541}">
      <dsp:nvSpPr>
        <dsp:cNvPr id="0" name=""/>
        <dsp:cNvSpPr/>
      </dsp:nvSpPr>
      <dsp:spPr>
        <a:xfrm>
          <a:off x="350520" y="1401991"/>
          <a:ext cx="647059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Bands and Bandwidth</a:t>
          </a:r>
        </a:p>
      </dsp:txBody>
      <dsp:txXfrm>
        <a:off x="372136" y="1423607"/>
        <a:ext cx="6427360" cy="399568"/>
      </dsp:txXfrm>
    </dsp:sp>
    <dsp:sp modelId="{FD083F65-885F-4F0B-89B9-3B6A2ACE9BE8}">
      <dsp:nvSpPr>
        <dsp:cNvPr id="0" name=""/>
        <dsp:cNvSpPr/>
      </dsp:nvSpPr>
      <dsp:spPr>
        <a:xfrm>
          <a:off x="0" y="3102208"/>
          <a:ext cx="701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5463-0C65-4073-A78E-073CB98F9CEE}">
      <dsp:nvSpPr>
        <dsp:cNvPr id="0" name=""/>
        <dsp:cNvSpPr/>
      </dsp:nvSpPr>
      <dsp:spPr>
        <a:xfrm>
          <a:off x="359339" y="2075864"/>
          <a:ext cx="6498661" cy="1241217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Spread Spectrum Transmission</a:t>
          </a:r>
        </a:p>
      </dsp:txBody>
      <dsp:txXfrm>
        <a:off x="419930" y="2136455"/>
        <a:ext cx="6377479" cy="1120035"/>
      </dsp:txXfrm>
    </dsp:sp>
    <dsp:sp modelId="{C4F2F49B-CF06-44DC-A1C4-D4A2E73990A2}">
      <dsp:nvSpPr>
        <dsp:cNvPr id="0" name=""/>
        <dsp:cNvSpPr/>
      </dsp:nvSpPr>
      <dsp:spPr>
        <a:xfrm>
          <a:off x="0" y="3782608"/>
          <a:ext cx="701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6AD6-0563-41C0-9C82-2F991DC647E9}">
      <dsp:nvSpPr>
        <dsp:cNvPr id="0" name=""/>
        <dsp:cNvSpPr/>
      </dsp:nvSpPr>
      <dsp:spPr>
        <a:xfrm>
          <a:off x="350520" y="3561208"/>
          <a:ext cx="6461808" cy="44280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WLAN Operation</a:t>
          </a:r>
        </a:p>
      </dsp:txBody>
      <dsp:txXfrm>
        <a:off x="372136" y="3582824"/>
        <a:ext cx="6418576" cy="399568"/>
      </dsp:txXfrm>
    </dsp:sp>
    <dsp:sp modelId="{B3641A5F-F7E2-4D9A-933B-08E8FA180AA2}">
      <dsp:nvSpPr>
        <dsp:cNvPr id="0" name=""/>
        <dsp:cNvSpPr/>
      </dsp:nvSpPr>
      <dsp:spPr>
        <a:xfrm>
          <a:off x="0" y="4463008"/>
          <a:ext cx="701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5737-FD47-48B4-A03A-BBEE84D6EBBA}">
      <dsp:nvSpPr>
        <dsp:cNvPr id="0" name=""/>
        <dsp:cNvSpPr/>
      </dsp:nvSpPr>
      <dsp:spPr>
        <a:xfrm>
          <a:off x="350520" y="4241608"/>
          <a:ext cx="6431284" cy="44280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Transmission Standards</a:t>
          </a:r>
        </a:p>
      </dsp:txBody>
      <dsp:txXfrm>
        <a:off x="372136" y="4263224"/>
        <a:ext cx="6388052" cy="399568"/>
      </dsp:txXfrm>
    </dsp:sp>
    <dsp:sp modelId="{05BD8DFE-60C2-4051-99C7-2F6A891020EB}">
      <dsp:nvSpPr>
        <dsp:cNvPr id="0" name=""/>
        <dsp:cNvSpPr/>
      </dsp:nvSpPr>
      <dsp:spPr>
        <a:xfrm>
          <a:off x="0" y="5143408"/>
          <a:ext cx="701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20D6-94CA-41CC-B2A0-CA089BEABC92}">
      <dsp:nvSpPr>
        <dsp:cNvPr id="0" name=""/>
        <dsp:cNvSpPr/>
      </dsp:nvSpPr>
      <dsp:spPr>
        <a:xfrm>
          <a:off x="350520" y="4922008"/>
          <a:ext cx="6488798" cy="44280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Wireless Mesh Networking</a:t>
          </a:r>
        </a:p>
      </dsp:txBody>
      <dsp:txXfrm>
        <a:off x="372136" y="4943624"/>
        <a:ext cx="6445566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5E76-C451-491C-993E-31115B6D6A59}">
      <dsp:nvSpPr>
        <dsp:cNvPr id="0" name=""/>
        <dsp:cNvSpPr/>
      </dsp:nvSpPr>
      <dsp:spPr>
        <a:xfrm>
          <a:off x="0" y="358994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F16CE-B290-45D3-99FF-08CF8D67887E}">
      <dsp:nvSpPr>
        <dsp:cNvPr id="0" name=""/>
        <dsp:cNvSpPr/>
      </dsp:nvSpPr>
      <dsp:spPr>
        <a:xfrm>
          <a:off x="350520" y="122834"/>
          <a:ext cx="6497287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373577" y="145891"/>
        <a:ext cx="6451173" cy="426206"/>
      </dsp:txXfrm>
    </dsp:sp>
    <dsp:sp modelId="{523E62AF-C587-432E-A6AE-3E4CF6BEC66B}">
      <dsp:nvSpPr>
        <dsp:cNvPr id="0" name=""/>
        <dsp:cNvSpPr/>
      </dsp:nvSpPr>
      <dsp:spPr>
        <a:xfrm>
          <a:off x="0" y="1084754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B643-ADB6-468C-BB34-F6764FF39D50}">
      <dsp:nvSpPr>
        <dsp:cNvPr id="0" name=""/>
        <dsp:cNvSpPr/>
      </dsp:nvSpPr>
      <dsp:spPr>
        <a:xfrm>
          <a:off x="350520" y="848594"/>
          <a:ext cx="6461808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Signal Propagation</a:t>
          </a:r>
        </a:p>
      </dsp:txBody>
      <dsp:txXfrm>
        <a:off x="373577" y="871651"/>
        <a:ext cx="6415694" cy="426206"/>
      </dsp:txXfrm>
    </dsp:sp>
    <dsp:sp modelId="{49DB16B8-848F-4385-9759-7D1384776599}">
      <dsp:nvSpPr>
        <dsp:cNvPr id="0" name=""/>
        <dsp:cNvSpPr/>
      </dsp:nvSpPr>
      <dsp:spPr>
        <a:xfrm>
          <a:off x="0" y="1810514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7B58-CD86-4496-8E6E-0C4423DD4541}">
      <dsp:nvSpPr>
        <dsp:cNvPr id="0" name=""/>
        <dsp:cNvSpPr/>
      </dsp:nvSpPr>
      <dsp:spPr>
        <a:xfrm>
          <a:off x="350520" y="1574354"/>
          <a:ext cx="64705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Bands and Bandwidth</a:t>
          </a:r>
        </a:p>
      </dsp:txBody>
      <dsp:txXfrm>
        <a:off x="373577" y="1597411"/>
        <a:ext cx="6424478" cy="426206"/>
      </dsp:txXfrm>
    </dsp:sp>
    <dsp:sp modelId="{FD083F65-885F-4F0B-89B9-3B6A2ACE9BE8}">
      <dsp:nvSpPr>
        <dsp:cNvPr id="0" name=""/>
        <dsp:cNvSpPr/>
      </dsp:nvSpPr>
      <dsp:spPr>
        <a:xfrm>
          <a:off x="0" y="2536274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5463-0C65-4073-A78E-073CB98F9CEE}">
      <dsp:nvSpPr>
        <dsp:cNvPr id="0" name=""/>
        <dsp:cNvSpPr/>
      </dsp:nvSpPr>
      <dsp:spPr>
        <a:xfrm>
          <a:off x="359339" y="2293152"/>
          <a:ext cx="649866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 Spectrum Transmission</a:t>
          </a:r>
        </a:p>
      </dsp:txBody>
      <dsp:txXfrm>
        <a:off x="382396" y="2316209"/>
        <a:ext cx="6452547" cy="426206"/>
      </dsp:txXfrm>
    </dsp:sp>
    <dsp:sp modelId="{C4F2F49B-CF06-44DC-A1C4-D4A2E73990A2}">
      <dsp:nvSpPr>
        <dsp:cNvPr id="0" name=""/>
        <dsp:cNvSpPr/>
      </dsp:nvSpPr>
      <dsp:spPr>
        <a:xfrm>
          <a:off x="0" y="3585045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6AD6-0563-41C0-9C82-2F991DC647E9}">
      <dsp:nvSpPr>
        <dsp:cNvPr id="0" name=""/>
        <dsp:cNvSpPr/>
      </dsp:nvSpPr>
      <dsp:spPr>
        <a:xfrm>
          <a:off x="350520" y="3025874"/>
          <a:ext cx="6461808" cy="795330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802.11 WLAN Operation</a:t>
          </a:r>
        </a:p>
      </dsp:txBody>
      <dsp:txXfrm>
        <a:off x="389345" y="3064699"/>
        <a:ext cx="6384158" cy="717680"/>
      </dsp:txXfrm>
    </dsp:sp>
    <dsp:sp modelId="{B3641A5F-F7E2-4D9A-933B-08E8FA180AA2}">
      <dsp:nvSpPr>
        <dsp:cNvPr id="0" name=""/>
        <dsp:cNvSpPr/>
      </dsp:nvSpPr>
      <dsp:spPr>
        <a:xfrm>
          <a:off x="0" y="4310805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5737-FD47-48B4-A03A-BBEE84D6EBBA}">
      <dsp:nvSpPr>
        <dsp:cNvPr id="0" name=""/>
        <dsp:cNvSpPr/>
      </dsp:nvSpPr>
      <dsp:spPr>
        <a:xfrm>
          <a:off x="350520" y="4074645"/>
          <a:ext cx="6431284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Transmission Standards</a:t>
          </a:r>
        </a:p>
      </dsp:txBody>
      <dsp:txXfrm>
        <a:off x="373577" y="4097702"/>
        <a:ext cx="6385170" cy="426206"/>
      </dsp:txXfrm>
    </dsp:sp>
    <dsp:sp modelId="{05BD8DFE-60C2-4051-99C7-2F6A891020EB}">
      <dsp:nvSpPr>
        <dsp:cNvPr id="0" name=""/>
        <dsp:cNvSpPr/>
      </dsp:nvSpPr>
      <dsp:spPr>
        <a:xfrm>
          <a:off x="0" y="5036565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20D6-94CA-41CC-B2A0-CA089BEABC92}">
      <dsp:nvSpPr>
        <dsp:cNvPr id="0" name=""/>
        <dsp:cNvSpPr/>
      </dsp:nvSpPr>
      <dsp:spPr>
        <a:xfrm>
          <a:off x="350520" y="4800405"/>
          <a:ext cx="6488798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Wireless Mesh Networking</a:t>
          </a:r>
        </a:p>
      </dsp:txBody>
      <dsp:txXfrm>
        <a:off x="373577" y="4823462"/>
        <a:ext cx="6442684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5E76-C451-491C-993E-31115B6D6A59}">
      <dsp:nvSpPr>
        <dsp:cNvPr id="0" name=""/>
        <dsp:cNvSpPr/>
      </dsp:nvSpPr>
      <dsp:spPr>
        <a:xfrm>
          <a:off x="0" y="292775"/>
          <a:ext cx="7010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F16CE-B290-45D3-99FF-08CF8D67887E}">
      <dsp:nvSpPr>
        <dsp:cNvPr id="0" name=""/>
        <dsp:cNvSpPr/>
      </dsp:nvSpPr>
      <dsp:spPr>
        <a:xfrm>
          <a:off x="350520" y="86135"/>
          <a:ext cx="6497287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370695" y="106310"/>
        <a:ext cx="6456937" cy="372930"/>
      </dsp:txXfrm>
    </dsp:sp>
    <dsp:sp modelId="{523E62AF-C587-432E-A6AE-3E4CF6BEC66B}">
      <dsp:nvSpPr>
        <dsp:cNvPr id="0" name=""/>
        <dsp:cNvSpPr/>
      </dsp:nvSpPr>
      <dsp:spPr>
        <a:xfrm>
          <a:off x="0" y="927815"/>
          <a:ext cx="7010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B643-ADB6-468C-BB34-F6764FF39D50}">
      <dsp:nvSpPr>
        <dsp:cNvPr id="0" name=""/>
        <dsp:cNvSpPr/>
      </dsp:nvSpPr>
      <dsp:spPr>
        <a:xfrm>
          <a:off x="350520" y="721175"/>
          <a:ext cx="6461808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Signal Propagation</a:t>
          </a:r>
        </a:p>
      </dsp:txBody>
      <dsp:txXfrm>
        <a:off x="370695" y="741350"/>
        <a:ext cx="6421458" cy="372930"/>
      </dsp:txXfrm>
    </dsp:sp>
    <dsp:sp modelId="{49DB16B8-848F-4385-9759-7D1384776599}">
      <dsp:nvSpPr>
        <dsp:cNvPr id="0" name=""/>
        <dsp:cNvSpPr/>
      </dsp:nvSpPr>
      <dsp:spPr>
        <a:xfrm>
          <a:off x="0" y="1562855"/>
          <a:ext cx="7010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7B58-CD86-4496-8E6E-0C4423DD4541}">
      <dsp:nvSpPr>
        <dsp:cNvPr id="0" name=""/>
        <dsp:cNvSpPr/>
      </dsp:nvSpPr>
      <dsp:spPr>
        <a:xfrm>
          <a:off x="350520" y="1356215"/>
          <a:ext cx="6470592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Bands and Bandwidth</a:t>
          </a:r>
        </a:p>
      </dsp:txBody>
      <dsp:txXfrm>
        <a:off x="370695" y="1376390"/>
        <a:ext cx="6430242" cy="372930"/>
      </dsp:txXfrm>
    </dsp:sp>
    <dsp:sp modelId="{FD083F65-885F-4F0B-89B9-3B6A2ACE9BE8}">
      <dsp:nvSpPr>
        <dsp:cNvPr id="0" name=""/>
        <dsp:cNvSpPr/>
      </dsp:nvSpPr>
      <dsp:spPr>
        <a:xfrm>
          <a:off x="0" y="2197895"/>
          <a:ext cx="7010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5463-0C65-4073-A78E-073CB98F9CEE}">
      <dsp:nvSpPr>
        <dsp:cNvPr id="0" name=""/>
        <dsp:cNvSpPr/>
      </dsp:nvSpPr>
      <dsp:spPr>
        <a:xfrm>
          <a:off x="359339" y="1985163"/>
          <a:ext cx="6498661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 Spectrum Transmission</a:t>
          </a:r>
        </a:p>
      </dsp:txBody>
      <dsp:txXfrm>
        <a:off x="379514" y="2005338"/>
        <a:ext cx="6458311" cy="372930"/>
      </dsp:txXfrm>
    </dsp:sp>
    <dsp:sp modelId="{C4F2F49B-CF06-44DC-A1C4-D4A2E73990A2}">
      <dsp:nvSpPr>
        <dsp:cNvPr id="0" name=""/>
        <dsp:cNvSpPr/>
      </dsp:nvSpPr>
      <dsp:spPr>
        <a:xfrm>
          <a:off x="0" y="2832935"/>
          <a:ext cx="7010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6AD6-0563-41C0-9C82-2F991DC647E9}">
      <dsp:nvSpPr>
        <dsp:cNvPr id="0" name=""/>
        <dsp:cNvSpPr/>
      </dsp:nvSpPr>
      <dsp:spPr>
        <a:xfrm>
          <a:off x="350520" y="2626295"/>
          <a:ext cx="6461808" cy="41328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WLAN Operation</a:t>
          </a:r>
        </a:p>
      </dsp:txBody>
      <dsp:txXfrm>
        <a:off x="370695" y="2646470"/>
        <a:ext cx="6421458" cy="372930"/>
      </dsp:txXfrm>
    </dsp:sp>
    <dsp:sp modelId="{B3641A5F-F7E2-4D9A-933B-08E8FA180AA2}">
      <dsp:nvSpPr>
        <dsp:cNvPr id="0" name=""/>
        <dsp:cNvSpPr/>
      </dsp:nvSpPr>
      <dsp:spPr>
        <a:xfrm>
          <a:off x="0" y="4488624"/>
          <a:ext cx="7010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5737-FD47-48B4-A03A-BBEE84D6EBBA}">
      <dsp:nvSpPr>
        <dsp:cNvPr id="0" name=""/>
        <dsp:cNvSpPr/>
      </dsp:nvSpPr>
      <dsp:spPr>
        <a:xfrm>
          <a:off x="350177" y="3261335"/>
          <a:ext cx="6425004" cy="1433928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802.11 Transmission Standards</a:t>
          </a:r>
        </a:p>
      </dsp:txBody>
      <dsp:txXfrm>
        <a:off x="420176" y="3331334"/>
        <a:ext cx="6285006" cy="1293930"/>
      </dsp:txXfrm>
    </dsp:sp>
    <dsp:sp modelId="{05BD8DFE-60C2-4051-99C7-2F6A891020EB}">
      <dsp:nvSpPr>
        <dsp:cNvPr id="0" name=""/>
        <dsp:cNvSpPr/>
      </dsp:nvSpPr>
      <dsp:spPr>
        <a:xfrm>
          <a:off x="0" y="5123664"/>
          <a:ext cx="7010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20D6-94CA-41CC-B2A0-CA089BEABC92}">
      <dsp:nvSpPr>
        <dsp:cNvPr id="0" name=""/>
        <dsp:cNvSpPr/>
      </dsp:nvSpPr>
      <dsp:spPr>
        <a:xfrm>
          <a:off x="350520" y="4917024"/>
          <a:ext cx="6488798" cy="41328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Wireless Mesh Networking</a:t>
          </a:r>
        </a:p>
      </dsp:txBody>
      <dsp:txXfrm>
        <a:off x="370695" y="4937199"/>
        <a:ext cx="6448448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5E76-C451-491C-993E-31115B6D6A59}">
      <dsp:nvSpPr>
        <dsp:cNvPr id="0" name=""/>
        <dsp:cNvSpPr/>
      </dsp:nvSpPr>
      <dsp:spPr>
        <a:xfrm>
          <a:off x="0" y="376161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F16CE-B290-45D3-99FF-08CF8D67887E}">
      <dsp:nvSpPr>
        <dsp:cNvPr id="0" name=""/>
        <dsp:cNvSpPr/>
      </dsp:nvSpPr>
      <dsp:spPr>
        <a:xfrm>
          <a:off x="350520" y="140001"/>
          <a:ext cx="6497287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373577" y="163058"/>
        <a:ext cx="6451173" cy="426206"/>
      </dsp:txXfrm>
    </dsp:sp>
    <dsp:sp modelId="{523E62AF-C587-432E-A6AE-3E4CF6BEC66B}">
      <dsp:nvSpPr>
        <dsp:cNvPr id="0" name=""/>
        <dsp:cNvSpPr/>
      </dsp:nvSpPr>
      <dsp:spPr>
        <a:xfrm>
          <a:off x="0" y="1101921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B643-ADB6-468C-BB34-F6764FF39D50}">
      <dsp:nvSpPr>
        <dsp:cNvPr id="0" name=""/>
        <dsp:cNvSpPr/>
      </dsp:nvSpPr>
      <dsp:spPr>
        <a:xfrm>
          <a:off x="350520" y="865761"/>
          <a:ext cx="6461808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Signal Propagation</a:t>
          </a:r>
        </a:p>
      </dsp:txBody>
      <dsp:txXfrm>
        <a:off x="373577" y="888818"/>
        <a:ext cx="6415694" cy="426206"/>
      </dsp:txXfrm>
    </dsp:sp>
    <dsp:sp modelId="{49DB16B8-848F-4385-9759-7D1384776599}">
      <dsp:nvSpPr>
        <dsp:cNvPr id="0" name=""/>
        <dsp:cNvSpPr/>
      </dsp:nvSpPr>
      <dsp:spPr>
        <a:xfrm>
          <a:off x="0" y="1827681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7B58-CD86-4496-8E6E-0C4423DD4541}">
      <dsp:nvSpPr>
        <dsp:cNvPr id="0" name=""/>
        <dsp:cNvSpPr/>
      </dsp:nvSpPr>
      <dsp:spPr>
        <a:xfrm>
          <a:off x="350520" y="1591521"/>
          <a:ext cx="64705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Radio Bands and Bandwidth</a:t>
          </a:r>
        </a:p>
      </dsp:txBody>
      <dsp:txXfrm>
        <a:off x="373577" y="1614578"/>
        <a:ext cx="6424478" cy="426206"/>
      </dsp:txXfrm>
    </dsp:sp>
    <dsp:sp modelId="{FD083F65-885F-4F0B-89B9-3B6A2ACE9BE8}">
      <dsp:nvSpPr>
        <dsp:cNvPr id="0" name=""/>
        <dsp:cNvSpPr/>
      </dsp:nvSpPr>
      <dsp:spPr>
        <a:xfrm>
          <a:off x="0" y="2553441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5463-0C65-4073-A78E-073CB98F9CEE}">
      <dsp:nvSpPr>
        <dsp:cNvPr id="0" name=""/>
        <dsp:cNvSpPr/>
      </dsp:nvSpPr>
      <dsp:spPr>
        <a:xfrm>
          <a:off x="359339" y="2310319"/>
          <a:ext cx="6498661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 Spectrum Transmission</a:t>
          </a:r>
        </a:p>
      </dsp:txBody>
      <dsp:txXfrm>
        <a:off x="382396" y="2333376"/>
        <a:ext cx="6452547" cy="426206"/>
      </dsp:txXfrm>
    </dsp:sp>
    <dsp:sp modelId="{C4F2F49B-CF06-44DC-A1C4-D4A2E73990A2}">
      <dsp:nvSpPr>
        <dsp:cNvPr id="0" name=""/>
        <dsp:cNvSpPr/>
      </dsp:nvSpPr>
      <dsp:spPr>
        <a:xfrm>
          <a:off x="0" y="3279201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6AD6-0563-41C0-9C82-2F991DC647E9}">
      <dsp:nvSpPr>
        <dsp:cNvPr id="0" name=""/>
        <dsp:cNvSpPr/>
      </dsp:nvSpPr>
      <dsp:spPr>
        <a:xfrm>
          <a:off x="350520" y="3043041"/>
          <a:ext cx="6461808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WLAN Operation</a:t>
          </a:r>
        </a:p>
      </dsp:txBody>
      <dsp:txXfrm>
        <a:off x="373577" y="3066098"/>
        <a:ext cx="6415694" cy="426206"/>
      </dsp:txXfrm>
    </dsp:sp>
    <dsp:sp modelId="{B3641A5F-F7E2-4D9A-933B-08E8FA180AA2}">
      <dsp:nvSpPr>
        <dsp:cNvPr id="0" name=""/>
        <dsp:cNvSpPr/>
      </dsp:nvSpPr>
      <dsp:spPr>
        <a:xfrm>
          <a:off x="0" y="4004961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5737-FD47-48B4-A03A-BBEE84D6EBBA}">
      <dsp:nvSpPr>
        <dsp:cNvPr id="0" name=""/>
        <dsp:cNvSpPr/>
      </dsp:nvSpPr>
      <dsp:spPr>
        <a:xfrm>
          <a:off x="350520" y="3768801"/>
          <a:ext cx="6431284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802.11 Transmission Standards</a:t>
          </a:r>
        </a:p>
      </dsp:txBody>
      <dsp:txXfrm>
        <a:off x="373577" y="3791858"/>
        <a:ext cx="6385170" cy="426206"/>
      </dsp:txXfrm>
    </dsp:sp>
    <dsp:sp modelId="{05BD8DFE-60C2-4051-99C7-2F6A891020EB}">
      <dsp:nvSpPr>
        <dsp:cNvPr id="0" name=""/>
        <dsp:cNvSpPr/>
      </dsp:nvSpPr>
      <dsp:spPr>
        <a:xfrm>
          <a:off x="0" y="5019398"/>
          <a:ext cx="7010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20D6-94CA-41CC-B2A0-CA089BEABC92}">
      <dsp:nvSpPr>
        <dsp:cNvPr id="0" name=""/>
        <dsp:cNvSpPr/>
      </dsp:nvSpPr>
      <dsp:spPr>
        <a:xfrm>
          <a:off x="350520" y="4494561"/>
          <a:ext cx="6488798" cy="760997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Wireless Mesh Networking</a:t>
          </a:r>
        </a:p>
      </dsp:txBody>
      <dsp:txXfrm>
        <a:off x="387669" y="4531710"/>
        <a:ext cx="6414500" cy="68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01ADA-93BE-4807-821C-CCFF0A33BF0A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8774-D21F-45C3-98CC-9C886EA66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161630-8CD3-49B7-A43C-A5284E45620D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7D0709-BF26-45E7-96C1-342E8FC25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D0709-BF26-45E7-96C1-342E8FC252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D0709-BF26-45E7-96C1-342E8FC252B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7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24449-7813-4BFD-90DD-D2E3F8B675F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5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C8C43-0EB3-4F63-ADC5-4F6CF45A419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8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DF27B-0F0F-4DBD-A89E-F5639CB244C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33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3B585-E978-42C9-A49A-98A5A4FDF39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8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0709-BF26-45E7-96C1-342E8FC252B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4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BAEC9F-EF5E-4BE9-B7A6-E09CFDD86F0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93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17323-9B75-4EC7-BE3B-E9AD7B48CA7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17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018C4-CC16-4A8F-9BB0-6B9A6217559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24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FB9743-71C5-4FB7-B62E-11249237704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3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8BD19-570E-4F4A-9804-D14D376E076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14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EE060-DAD0-4A33-9015-9E646B3ACD5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19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39AA7-617A-47AB-ABE5-D9EFA513E91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76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2DD96-DE5B-4A33-99F5-6C452059CE8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0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2DD96-DE5B-4A33-99F5-6C452059CE8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0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2DD96-DE5B-4A33-99F5-6C452059CE8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0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2DD96-DE5B-4A33-99F5-6C452059CE8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0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2DD96-DE5B-4A33-99F5-6C452059CE8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0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3196D-6D7F-4921-8E49-261F1B8460D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3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3196D-6D7F-4921-8E49-261F1B8460D2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3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556C3-0724-428A-8A8C-6E052046018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1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74794-9E7A-47D1-84D3-6B1D512981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72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556C3-0724-428A-8A8C-6E0520460180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14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E149E-1DBA-4571-8BFE-C4EF9058A43B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65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AC41CB-87DA-4AA6-9D11-C039ACE08247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9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6D5981-2B63-4B72-8C0C-64A6C8391308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47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E33F2C-2CFB-4099-8FE4-38151E732C9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56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10FEB-BAD9-4F83-A0C1-51377B7EA3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2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D0FF6-4333-4309-A4DA-D20DC7076FB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82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A001A-CC7A-492C-BC92-17C9BBC508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1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B7FDE-4AB7-4664-A829-65E078674DC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1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C23410-4D07-49C8-A42B-7627ADEC4E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24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A6392-8521-46FF-86E1-5C6766FE289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1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C40BF-C97E-4C44-83E3-4069C8D7DF4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9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769" y="4945912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248400"/>
            <a:ext cx="3428999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180931"/>
            <a:ext cx="935832" cy="524669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6-</a:t>
            </a:r>
            <a:fld id="{BA507BCD-4E5B-4607-9C15-36F1B3D292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600"/>
              </a:spcBef>
              <a:defRPr/>
            </a:lvl3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419600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l">
              <a:defRPr sz="1600"/>
            </a:lvl1pPr>
            <a:extLst/>
          </a:lstStyle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51560" cy="365125"/>
          </a:xfrm>
        </p:spPr>
        <p:txBody>
          <a:bodyPr/>
          <a:lstStyle>
            <a:lvl1pPr>
              <a:defRPr sz="2000"/>
            </a:lvl1pPr>
            <a:extLst/>
          </a:lstStyle>
          <a:p>
            <a:r>
              <a:rPr lang="en-US" dirty="0"/>
              <a:t>6-</a:t>
            </a:r>
            <a:fld id="{BA507BCD-4E5B-4607-9C15-36F1B3D292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Copyright © 2015 Pearson Education, Ltd.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Copyright © 2015 Pearson Education, Ltd.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507BCD-4E5B-4607-9C15-36F1B3D29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EEE_802.1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//upload.wikimedia.org/wikipedia/commons/2/2b/Wifi_hidden_station_problem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idden_node_problem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en.wikipedia.org/wiki/Wi-Fi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24h.pchome.com.tw/prod/DRAF07-A9009V8P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Wireless LANs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09999"/>
            <a:ext cx="7772400" cy="1001311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562600"/>
            <a:ext cx="8001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Panko</a:t>
            </a:r>
            <a:r>
              <a:rPr lang="en-US" dirty="0"/>
              <a:t> and </a:t>
            </a:r>
            <a:r>
              <a:rPr lang="en-US" dirty="0" err="1"/>
              <a:t>Panko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Business Data Networks and Security, 10</a:t>
            </a:r>
            <a:r>
              <a:rPr lang="en-US" baseline="30000" dirty="0"/>
              <a:t>th</a:t>
            </a:r>
            <a:r>
              <a:rPr lang="en-US" dirty="0"/>
              <a:t> Edition, Global Edition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Copyright © 2015 Pearson Education, Ltd.</a:t>
            </a:r>
            <a:endParaRPr lang="en-US" sz="11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7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60042808"/>
              </p:ext>
            </p:extLst>
          </p:nvPr>
        </p:nvGraphicFramePr>
        <p:xfrm>
          <a:off x="990600" y="381000"/>
          <a:ext cx="701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1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6.3 Electromagnetic Wave </a:t>
            </a: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8559800" cy="3733800"/>
          </a:xfrm>
        </p:spPr>
      </p:pic>
      <p:sp>
        <p:nvSpPr>
          <p:cNvPr id="7" name="Rounded Rectangle 6"/>
          <p:cNvSpPr/>
          <p:nvPr/>
        </p:nvSpPr>
        <p:spPr>
          <a:xfrm>
            <a:off x="6096000" y="914400"/>
            <a:ext cx="28194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Optical fiber transmission is measured in terms of wavelength.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" y="3886200"/>
            <a:ext cx="8153400" cy="1295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66800" y="5334000"/>
            <a:ext cx="7696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Typical data LAN frequencies are 500 MHz to 10 GHz</a:t>
            </a:r>
          </a:p>
        </p:txBody>
      </p:sp>
    </p:spTree>
    <p:extLst>
      <p:ext uri="{BB962C8B-B14F-4D97-AF65-F5344CB8AC3E}">
        <p14:creationId xmlns:p14="http://schemas.microsoft.com/office/powerpoint/2010/main" val="167546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/>
              <a:t>6.4 Omnidirectional and Dish Antennas </a:t>
            </a:r>
          </a:p>
        </p:txBody>
      </p:sp>
      <p:pic>
        <p:nvPicPr>
          <p:cNvPr id="6" name="Content Placeholder 5" descr="Figure 7-3 Antenn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8622942" cy="4648200"/>
          </a:xfrm>
        </p:spPr>
      </p:pic>
    </p:spTree>
    <p:extLst>
      <p:ext uri="{BB962C8B-B14F-4D97-AF65-F5344CB8AC3E}">
        <p14:creationId xmlns:p14="http://schemas.microsoft.com/office/powerpoint/2010/main" val="80497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Omnidirectional and Dish Antennas </a:t>
            </a:r>
          </a:p>
        </p:txBody>
      </p:sp>
      <p:pic>
        <p:nvPicPr>
          <p:cNvPr id="8" name="Content Placeholder 5" descr="Figure 7-3 Antenn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0590"/>
          <a:stretch>
            <a:fillRect/>
          </a:stretch>
        </p:blipFill>
        <p:spPr>
          <a:xfrm>
            <a:off x="57523" y="1524000"/>
            <a:ext cx="8934077" cy="2861149"/>
          </a:xfr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95400" y="4514850"/>
            <a:ext cx="638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Questions:</a:t>
            </a:r>
          </a:p>
          <a:p>
            <a:pPr algn="ctr"/>
            <a:r>
              <a:rPr lang="en-US" sz="2400" dirty="0"/>
              <a:t>What type of antenna do mobile phones use?</a:t>
            </a:r>
          </a:p>
          <a:p>
            <a:pPr algn="ctr"/>
            <a:r>
              <a:rPr lang="en-US" sz="2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91631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5" descr="Figure 7-4b Wireless Proble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843" r="10283"/>
          <a:stretch>
            <a:fillRect/>
          </a:stretch>
        </p:blipFill>
        <p:spPr>
          <a:xfrm>
            <a:off x="4038600" y="2209800"/>
            <a:ext cx="5105400" cy="3276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6.5: Wireless Propagation Problems</a:t>
            </a:r>
          </a:p>
        </p:txBody>
      </p:sp>
      <p:pic>
        <p:nvPicPr>
          <p:cNvPr id="38917" name="Picture 7" descr="Warnin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066800"/>
            <a:ext cx="1066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04800" y="1524000"/>
            <a:ext cx="3886200" cy="434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 signal strength spreads out as the surface of a sphere.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This means that its strength  falls as (1/r</a:t>
            </a:r>
            <a:r>
              <a:rPr lang="en-US" sz="2400" baseline="30000" dirty="0"/>
              <a:t>2</a:t>
            </a:r>
            <a:r>
              <a:rPr lang="en-US" sz="2400" dirty="0"/>
              <a:t>), where r is the radius.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If you double the distance, you only get ¼ the signal strength</a:t>
            </a:r>
          </a:p>
        </p:txBody>
      </p:sp>
    </p:spTree>
    <p:extLst>
      <p:ext uri="{BB962C8B-B14F-4D97-AF65-F5344CB8AC3E}">
        <p14:creationId xmlns:p14="http://schemas.microsoft.com/office/powerpoint/2010/main" val="36497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457200" y="1328738"/>
            <a:ext cx="8229600" cy="2024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Radio signals spread out in a sphere.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 = signal power, r = range (distance) or radius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If the signal power at 10 meters is 9 milliwatts (mW), how strong is it at 30 meters?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Inverse Square Law Attenuation</a:t>
            </a: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048000" y="33528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ucida Sans Unicode" pitchFamily="34" charset="0"/>
              </a:rPr>
              <a:t>S</a:t>
            </a:r>
            <a:r>
              <a:rPr lang="en-US" sz="2800" baseline="-25000">
                <a:latin typeface="Lucida Sans Unicode" pitchFamily="34" charset="0"/>
              </a:rPr>
              <a:t>2</a:t>
            </a:r>
            <a:r>
              <a:rPr lang="en-US" sz="2800">
                <a:latin typeface="Lucida Sans Unicode" pitchFamily="34" charset="0"/>
              </a:rPr>
              <a:t> = S</a:t>
            </a:r>
            <a:r>
              <a:rPr lang="en-US" sz="2800" baseline="-25000">
                <a:latin typeface="Lucida Sans Unicode" pitchFamily="34" charset="0"/>
              </a:rPr>
              <a:t>1</a:t>
            </a:r>
            <a:r>
              <a:rPr lang="en-US" sz="2800">
                <a:latin typeface="Lucida Sans Unicode" pitchFamily="34" charset="0"/>
              </a:rPr>
              <a:t> * (r</a:t>
            </a:r>
            <a:r>
              <a:rPr lang="en-US" sz="2800" baseline="-25000">
                <a:latin typeface="Lucida Sans Unicode" pitchFamily="34" charset="0"/>
              </a:rPr>
              <a:t>1</a:t>
            </a:r>
            <a:r>
              <a:rPr lang="en-US" sz="2800">
                <a:latin typeface="Lucida Sans Unicode" pitchFamily="34" charset="0"/>
              </a:rPr>
              <a:t>/r</a:t>
            </a:r>
            <a:r>
              <a:rPr lang="en-US" sz="2800" baseline="-25000">
                <a:latin typeface="Lucida Sans Unicode" pitchFamily="34" charset="0"/>
              </a:rPr>
              <a:t>2</a:t>
            </a:r>
            <a:r>
              <a:rPr lang="en-US" sz="2800">
                <a:latin typeface="Lucida Sans Unicode" pitchFamily="34" charset="0"/>
              </a:rPr>
              <a:t>)</a:t>
            </a:r>
            <a:r>
              <a:rPr lang="en-US" sz="2800" baseline="30000">
                <a:latin typeface="Lucida Sans Unicode" pitchFamily="34" charset="0"/>
              </a:rPr>
              <a:t>2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1600200" y="394335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Lucida Sans Unicode" pitchFamily="34" charset="0"/>
              </a:rPr>
              <a:t>S</a:t>
            </a:r>
            <a:r>
              <a:rPr lang="en-US" sz="2800" baseline="-25000" dirty="0" err="1">
                <a:latin typeface="Lucida Sans Unicode" pitchFamily="34" charset="0"/>
              </a:rPr>
              <a:t>2</a:t>
            </a:r>
            <a:r>
              <a:rPr lang="en-US" sz="2800" dirty="0">
                <a:latin typeface="Lucida Sans Unicode" pitchFamily="34" charset="0"/>
              </a:rPr>
              <a:t> = 9 mW * (10/30)</a:t>
            </a:r>
            <a:r>
              <a:rPr lang="en-US" sz="2800" baseline="30000" dirty="0">
                <a:latin typeface="Lucida Sans Unicode" pitchFamily="34" charset="0"/>
              </a:rPr>
              <a:t>2</a:t>
            </a:r>
          </a:p>
        </p:txBody>
      </p:sp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3048000" y="45339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ucida Sans Unicode" pitchFamily="34" charset="0"/>
              </a:rPr>
              <a:t>S</a:t>
            </a:r>
            <a:r>
              <a:rPr lang="en-US" sz="2800" baseline="-25000">
                <a:latin typeface="Lucida Sans Unicode" pitchFamily="34" charset="0"/>
              </a:rPr>
              <a:t>2</a:t>
            </a:r>
            <a:r>
              <a:rPr lang="en-US" sz="2800">
                <a:latin typeface="Lucida Sans Unicode" pitchFamily="34" charset="0"/>
              </a:rPr>
              <a:t> = 9 mW * (1/3)</a:t>
            </a:r>
            <a:r>
              <a:rPr lang="en-US" sz="2800" baseline="30000">
                <a:latin typeface="Lucida Sans Unicode" pitchFamily="34" charset="0"/>
              </a:rPr>
              <a:t>2</a:t>
            </a:r>
          </a:p>
        </p:txBody>
      </p: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3048000" y="512445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ucida Sans Unicode" pitchFamily="34" charset="0"/>
              </a:rPr>
              <a:t>S</a:t>
            </a:r>
            <a:r>
              <a:rPr lang="en-US" sz="2800" baseline="-25000">
                <a:latin typeface="Lucida Sans Unicode" pitchFamily="34" charset="0"/>
              </a:rPr>
              <a:t>2</a:t>
            </a:r>
            <a:r>
              <a:rPr lang="en-US" sz="2800">
                <a:latin typeface="Lucida Sans Unicode" pitchFamily="34" charset="0"/>
              </a:rPr>
              <a:t> = 9 mW * (1/9)</a:t>
            </a:r>
            <a:endParaRPr lang="en-US" sz="2800" baseline="30000">
              <a:latin typeface="Lucida Sans Unicode" pitchFamily="34" charset="0"/>
            </a:endParaRPr>
          </a:p>
        </p:txBody>
      </p:sp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3048000" y="57150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ucida Sans Unicode" pitchFamily="34" charset="0"/>
              </a:rPr>
              <a:t>S</a:t>
            </a:r>
            <a:r>
              <a:rPr lang="en-US" sz="2800" baseline="-25000">
                <a:latin typeface="Lucida Sans Unicode" pitchFamily="34" charset="0"/>
              </a:rPr>
              <a:t>2</a:t>
            </a:r>
            <a:r>
              <a:rPr lang="en-US" sz="2800">
                <a:latin typeface="Lucida Sans Unicode" pitchFamily="34" charset="0"/>
              </a:rPr>
              <a:t> = 1 mW</a:t>
            </a:r>
            <a:endParaRPr lang="en-US" sz="2800" baseline="3000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9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Your turn.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If the signal strength at 5 meters is 48 mW, how strong is it at 20 meters?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6.6: Inverse Square Law Attenuation</a:t>
            </a:r>
          </a:p>
        </p:txBody>
      </p:sp>
    </p:spTree>
    <p:extLst>
      <p:ext uri="{BB962C8B-B14F-4D97-AF65-F5344CB8AC3E}">
        <p14:creationId xmlns:p14="http://schemas.microsoft.com/office/powerpoint/2010/main" val="174913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5" descr="Figure 7-4c Wireless Proble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6863" y="1676400"/>
            <a:ext cx="8562975" cy="3733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Absorptive Attenuation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4419600"/>
            <a:ext cx="70866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Signal is absorbed by the air and water.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/>
              <a:t>Note that there are two types of attenuation: Inverse square law and absorptive attenuation.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/>
              <a:t>Note that this is different than shadow zones.</a:t>
            </a:r>
          </a:p>
        </p:txBody>
      </p:sp>
      <p:pic>
        <p:nvPicPr>
          <p:cNvPr id="45062" name="Picture 8" descr="Warnin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316" y="4013216"/>
            <a:ext cx="9325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43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5" descr="Figure 7-4e Wireless Proble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1150" y="1371600"/>
            <a:ext cx="8289925" cy="2895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Dead Zones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4495800"/>
            <a:ext cx="7696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Shadow zones are places the signal cannot penetrate because of obstacles in its path.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/>
              <a:t>Shadow zones, also called dead spots, </a:t>
            </a:r>
            <a:br>
              <a:rPr lang="en-US" sz="2400" dirty="0"/>
            </a:br>
            <a:r>
              <a:rPr lang="en-US" sz="2400" dirty="0"/>
              <a:t>grow worse as frequency increases.</a:t>
            </a:r>
          </a:p>
        </p:txBody>
      </p:sp>
    </p:spTree>
    <p:extLst>
      <p:ext uri="{BB962C8B-B14F-4D97-AF65-F5344CB8AC3E}">
        <p14:creationId xmlns:p14="http://schemas.microsoft.com/office/powerpoint/2010/main" val="3384619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5" descr="Figure 7-4d Wireless Proble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9400" y="1020763"/>
            <a:ext cx="8535988" cy="3276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sz="2800" dirty="0">
                <a:solidFill>
                  <a:srgbClr val="FF0000"/>
                </a:solidFill>
              </a:rPr>
              <a:t>Multipath Interference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4724400"/>
            <a:ext cx="78486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/>
              <a:t>Direct and reflected signals may interfere.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/>
              <a:t>Most serious propagation problem at WLAN frequencies.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1240" y="5269348"/>
            <a:ext cx="7577959" cy="40341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9631681"/>
              </p:ext>
            </p:extLst>
          </p:nvPr>
        </p:nvGraphicFramePr>
        <p:xfrm>
          <a:off x="990600" y="381000"/>
          <a:ext cx="701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394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125" y="1600200"/>
            <a:ext cx="7991475" cy="41163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55" y="304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Multipath Interference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2015 Pearson Education, Ltd. </a:t>
            </a:r>
            <a:endParaRPr lang="en-US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2667000"/>
            <a:ext cx="38862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If the two waves are out of phase, they will negate each other, giving no signal.</a:t>
            </a:r>
          </a:p>
        </p:txBody>
      </p:sp>
    </p:spTree>
    <p:extLst>
      <p:ext uri="{BB962C8B-B14F-4D97-AF65-F5344CB8AC3E}">
        <p14:creationId xmlns:p14="http://schemas.microsoft.com/office/powerpoint/2010/main" val="352243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5" descr="Figure 7-4a Wireless Proble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225" y="1600200"/>
            <a:ext cx="8696325" cy="3429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Electromagnetic Interference (EMI)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1295400"/>
            <a:ext cx="3124200" cy="3276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2.</a:t>
            </a:r>
          </a:p>
          <a:p>
            <a:pPr algn="ctr">
              <a:defRPr/>
            </a:pPr>
            <a:r>
              <a:rPr lang="en-US" sz="2400" dirty="0"/>
              <a:t>Electromagnetic</a:t>
            </a:r>
          </a:p>
          <a:p>
            <a:pPr algn="ctr">
              <a:defRPr/>
            </a:pPr>
            <a:r>
              <a:rPr lang="en-US" sz="2400" dirty="0"/>
              <a:t>Interference (EMI) is unwanted power at the same frequency from other devices.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200400"/>
            <a:ext cx="2819400" cy="2514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1.</a:t>
            </a:r>
          </a:p>
          <a:p>
            <a:pPr algn="ctr">
              <a:defRPr/>
            </a:pPr>
            <a:r>
              <a:rPr lang="en-US" sz="2400" dirty="0"/>
              <a:t>Wireless transmission has many propagation problems.</a:t>
            </a:r>
          </a:p>
        </p:txBody>
      </p:sp>
    </p:spTree>
    <p:extLst>
      <p:ext uri="{BB962C8B-B14F-4D97-AF65-F5344CB8AC3E}">
        <p14:creationId xmlns:p14="http://schemas.microsoft.com/office/powerpoint/2010/main" val="1585051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5" descr="Figure 7-4ff Wireless Proble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7500" y="1474788"/>
            <a:ext cx="8386763" cy="34020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Frequency-Dependent </a:t>
            </a:r>
            <a:r>
              <a:rPr lang="en-US" sz="2800" dirty="0" err="1">
                <a:solidFill>
                  <a:schemeClr val="tx1"/>
                </a:solidFill>
              </a:rPr>
              <a:t>Propogation</a:t>
            </a:r>
            <a:r>
              <a:rPr lang="en-US" sz="2800" dirty="0">
                <a:solidFill>
                  <a:schemeClr val="tx1"/>
                </a:solidFill>
              </a:rPr>
              <a:t> Problems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0" y="4953000"/>
            <a:ext cx="69342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Recap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Two forms of attenuation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Two grow worse at higher frequencies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934200" y="1981200"/>
            <a:ext cx="1981200" cy="2971800"/>
            <a:chOff x="6934200" y="1981200"/>
            <a:chExt cx="1981200" cy="2971800"/>
          </a:xfrm>
        </p:grpSpPr>
        <p:sp>
          <p:nvSpPr>
            <p:cNvPr id="8" name="Rounded Rectangle 7"/>
            <p:cNvSpPr/>
            <p:nvPr/>
          </p:nvSpPr>
          <p:spPr>
            <a:xfrm>
              <a:off x="6934200" y="1981200"/>
              <a:ext cx="1905000" cy="685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010400" y="3886200"/>
              <a:ext cx="1905000" cy="1066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648200" y="1371600"/>
            <a:ext cx="3962400" cy="990600"/>
            <a:chOff x="4648200" y="1371600"/>
            <a:chExt cx="396240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4648200" y="1600200"/>
              <a:ext cx="2133600" cy="7620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162800" y="1371600"/>
              <a:ext cx="1447800" cy="7620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05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85861"/>
              </p:ext>
            </p:extLst>
          </p:nvPr>
        </p:nvGraphicFramePr>
        <p:xfrm>
          <a:off x="990600" y="381000"/>
          <a:ext cx="701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1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6.8 Frequency Spectrum, Service Band, Channels</a:t>
            </a:r>
          </a:p>
        </p:txBody>
      </p:sp>
      <p:pic>
        <p:nvPicPr>
          <p:cNvPr id="6" name="Content Placeholder 5" descr="Figure 7-8a Frequency Spectru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31419"/>
          <a:stretch/>
        </p:blipFill>
        <p:spPr>
          <a:xfrm>
            <a:off x="457199" y="1686580"/>
            <a:ext cx="8100655" cy="3886200"/>
          </a:xfrm>
        </p:spPr>
      </p:pic>
      <p:sp>
        <p:nvSpPr>
          <p:cNvPr id="7" name="Rounded Rectangle 6"/>
          <p:cNvSpPr/>
          <p:nvPr/>
        </p:nvSpPr>
        <p:spPr>
          <a:xfrm>
            <a:off x="2895600" y="1686580"/>
            <a:ext cx="5791200" cy="16662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519178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 Hz</a:t>
            </a:r>
          </a:p>
        </p:txBody>
      </p:sp>
    </p:spTree>
    <p:extLst>
      <p:ext uri="{BB962C8B-B14F-4D97-AF65-F5344CB8AC3E}">
        <p14:creationId xmlns:p14="http://schemas.microsoft.com/office/powerpoint/2010/main" val="4036908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/>
              <a:t>6.8 Frequency Spectrum, Service Band, Channels</a:t>
            </a:r>
          </a:p>
        </p:txBody>
      </p:sp>
      <p:pic>
        <p:nvPicPr>
          <p:cNvPr id="6" name="Content Placeholder 5" descr="Figure 7-8b Frequency Spectr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8659813" cy="4267200"/>
          </a:xfrm>
        </p:spPr>
      </p:pic>
    </p:spTree>
    <p:extLst>
      <p:ext uri="{BB962C8B-B14F-4D97-AF65-F5344CB8AC3E}">
        <p14:creationId xmlns:p14="http://schemas.microsoft.com/office/powerpoint/2010/main" val="409604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6.8 Frequency Spectrum, Service Band, Channels</a:t>
            </a:r>
          </a:p>
        </p:txBody>
      </p:sp>
      <p:pic>
        <p:nvPicPr>
          <p:cNvPr id="6" name="Content Placeholder 5" descr="Figure 7-8c Frequency Spectr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0"/>
            <a:ext cx="8543925" cy="4114800"/>
          </a:xfrm>
        </p:spPr>
      </p:pic>
      <p:sp>
        <p:nvSpPr>
          <p:cNvPr id="7" name="Rounded Rectangle 6"/>
          <p:cNvSpPr/>
          <p:nvPr/>
        </p:nvSpPr>
        <p:spPr>
          <a:xfrm>
            <a:off x="4102813" y="2646452"/>
            <a:ext cx="4800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18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69875" y="230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zh-TW" dirty="0"/>
              <a:t>台灣的 無線電波波譜分配圖表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2011 Pearson Education, Inc.  Publishing as Prentice Hall</a:t>
            </a:r>
            <a:endParaRPr lang="en-US" dirty="0">
              <a:latin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3C44F-BB22-4B3A-8967-12FFF244289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4" y="852055"/>
            <a:ext cx="896296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09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pic>
        <p:nvPicPr>
          <p:cNvPr id="1026" name="Picture 2" descr="http://www.ochronaradiologiczna.pl/wp-content/uploads/2016/01/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commons/thumb/c/cf/EM_Spectrum_Properties_edit.svg/2000px-EM_Spectrum_Properties_edit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 b="25427"/>
          <a:stretch/>
        </p:blipFill>
        <p:spPr bwMode="auto">
          <a:xfrm>
            <a:off x="304800" y="304800"/>
            <a:ext cx="8458200" cy="32990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998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2011 Pearson Education, Inc.  Publishing as Prentice Hall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1E4B4-23B0-4966-A690-668C1227C0E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793750"/>
            <a:ext cx="8991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29473"/>
          <a:stretch/>
        </p:blipFill>
        <p:spPr bwMode="auto">
          <a:xfrm>
            <a:off x="446087" y="2862263"/>
            <a:ext cx="8476239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接點 8"/>
          <p:cNvCxnSpPr/>
          <p:nvPr/>
        </p:nvCxnSpPr>
        <p:spPr>
          <a:xfrm flipH="1">
            <a:off x="479425" y="1793875"/>
            <a:ext cx="2446338" cy="140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308725" y="1782763"/>
            <a:ext cx="2389188" cy="141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8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Ethernet 802.3 LANs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Require standards at Layer 1 (physical) and Layer 2 (data link)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Therefore, use OSI standards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The 802.3 Working Group of the IEEE 802 Committee creates standards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6.1 802.11/Wi-Fi WLAN Technology</a:t>
            </a:r>
          </a:p>
        </p:txBody>
      </p:sp>
    </p:spTree>
    <p:extLst>
      <p:ext uri="{BB962C8B-B14F-4D97-AF65-F5344CB8AC3E}">
        <p14:creationId xmlns:p14="http://schemas.microsoft.com/office/powerpoint/2010/main" val="1532836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/>
              <a:t>6.9 Signal Bandwidth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82000" cy="43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91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>
            <a:normAutofit/>
          </a:bodyPr>
          <a:lstStyle/>
          <a:p>
            <a:pPr eaLnBrk="1"/>
            <a:r>
              <a:rPr lang="en-US" sz="2800" dirty="0"/>
              <a:t>Channel Bandwidth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400" dirty="0"/>
              <a:t>Channel bandwidth is the highest frequency in a channel minus the lowest frequency.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400" dirty="0"/>
              <a:t>An 88.0 MHz to 88.2 MHz channel has a bandwidth of 0.2 MHz (200 kHz).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400" dirty="0"/>
              <a:t>Higher-speed signals need wider channel bandwidths.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6.10: Channel Bandwidth and Transmission Speed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114800"/>
            <a:ext cx="67056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94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Transmission Speed and Channel Bandwidth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There is a direct relationship between required transmission speed and required channel bandwidth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Doubling bandwidth doubles the possible transmission speed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Multiplying bandwidth by N makes possible N times the transmission speed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6.10 Channel Bandwidth and Transmission Speed</a:t>
            </a:r>
          </a:p>
        </p:txBody>
      </p:sp>
    </p:spTree>
    <p:extLst>
      <p:ext uri="{BB962C8B-B14F-4D97-AF65-F5344CB8AC3E}">
        <p14:creationId xmlns:p14="http://schemas.microsoft.com/office/powerpoint/2010/main" val="2685289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Broadband Channels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Broadband means wide radio channel bandwidth and therefore high speed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Popularly, fast systems are called “broadband” even if they are not radio 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6.10 Channel Bandwidth and Transmission Speed</a:t>
            </a:r>
          </a:p>
        </p:txBody>
      </p:sp>
    </p:spTree>
    <p:extLst>
      <p:ext uri="{BB962C8B-B14F-4D97-AF65-F5344CB8AC3E}">
        <p14:creationId xmlns:p14="http://schemas.microsoft.com/office/powerpoint/2010/main" val="226942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The 2.4 GHz Service Band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2.4 GHz to 2.485 GHz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Propagation characteristics are good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For 20 MHz 802.11 channels, only three nonoverlapping channels are possible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Channels 1, 6, and 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/>
              <a:t>6.11 2.4 GHz and 5 GHz Service Band</a:t>
            </a:r>
          </a:p>
        </p:txBody>
      </p:sp>
    </p:spTree>
    <p:extLst>
      <p:ext uri="{BB962C8B-B14F-4D97-AF65-F5344CB8AC3E}">
        <p14:creationId xmlns:p14="http://schemas.microsoft.com/office/powerpoint/2010/main" val="2382968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2011 Pearson Education, Inc.  Publishing as Prentice Hall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7C8FE-C7B3-42A1-BEE3-EE7272FA14A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r="2667"/>
          <a:stretch>
            <a:fillRect/>
          </a:stretch>
        </p:blipFill>
        <p:spPr bwMode="auto">
          <a:xfrm>
            <a:off x="49213" y="1635125"/>
            <a:ext cx="904081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矩形 6"/>
          <p:cNvSpPr>
            <a:spLocks noChangeArrowheads="1"/>
          </p:cNvSpPr>
          <p:nvPr/>
        </p:nvSpPr>
        <p:spPr bwMode="auto">
          <a:xfrm>
            <a:off x="2017713" y="844550"/>
            <a:ext cx="4741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hlinkClick r:id="rId3"/>
              </a:rPr>
              <a:t>http://en.wikipedia.org/wiki/IEEE_802.11</a:t>
            </a:r>
            <a:endParaRPr lang="en-US" altLang="zh-TW" sz="2000"/>
          </a:p>
        </p:txBody>
      </p:sp>
    </p:spTree>
    <p:extLst>
      <p:ext uri="{BB962C8B-B14F-4D97-AF65-F5344CB8AC3E}">
        <p14:creationId xmlns:p14="http://schemas.microsoft.com/office/powerpoint/2010/main" val="295856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The 2.4 GHz Service Band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2400" dirty="0"/>
              <a:t>Co-channel interference between nearby access points transmitting in the same channel degrades performance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2400" dirty="0"/>
              <a:t>Except in very small networks, difficult or impossible to put nearby access points on different channels (Figure 6-12)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/>
              <a:t>6.11 2.4 GHz and 5 GHz Service Band</a:t>
            </a:r>
          </a:p>
        </p:txBody>
      </p:sp>
    </p:spTree>
    <p:extLst>
      <p:ext uri="{BB962C8B-B14F-4D97-AF65-F5344CB8AC3E}">
        <p14:creationId xmlns:p14="http://schemas.microsoft.com/office/powerpoint/2010/main" val="1351128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The 5 GHz Service Band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More bandwidth, so between 11 and 24 non-overlapping 20 MHz channels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Makes it easy to have nearby access points operate on non-overlapping channels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Increasing channel bandwidth in newer standards reduces the number of possible channels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6.11 2.4 GHz and 5 GHz Service Band</a:t>
            </a:r>
          </a:p>
        </p:txBody>
      </p:sp>
    </p:spTree>
    <p:extLst>
      <p:ext uri="{BB962C8B-B14F-4D97-AF65-F5344CB8AC3E}">
        <p14:creationId xmlns:p14="http://schemas.microsoft.com/office/powerpoint/2010/main" val="374882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What is the main advantage of 2.4 GHz operation?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What is the main advantage of 5 GHz operation?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6.11 2.4 GHz and 5 GHz Service Band</a:t>
            </a:r>
          </a:p>
        </p:txBody>
      </p:sp>
    </p:spTree>
    <p:extLst>
      <p:ext uri="{BB962C8B-B14F-4D97-AF65-F5344CB8AC3E}">
        <p14:creationId xmlns:p14="http://schemas.microsoft.com/office/powerpoint/2010/main" val="3737196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6.12 Co-Channel Interference, 2.4 GHz Band 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3319462"/>
          </a:xfrm>
        </p:spPr>
        <p:txBody>
          <a:bodyPr>
            <a:normAutofit/>
          </a:bodyPr>
          <a:lstStyle/>
          <a:p>
            <a:pPr eaLnBrk="1"/>
            <a:r>
              <a:rPr lang="en-US" sz="2800" dirty="0"/>
              <a:t>The 2.4 GHz Unlicensed Band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Difficult or impossible to put nearby access points on different channels</a:t>
            </a:r>
          </a:p>
        </p:txBody>
      </p:sp>
      <p:pic>
        <p:nvPicPr>
          <p:cNvPr id="7" name="Picture 5" descr="Figure 7-13 Mutual Interference.png"/>
          <p:cNvPicPr>
            <a:picLocks noChangeAspect="1"/>
          </p:cNvPicPr>
          <p:nvPr/>
        </p:nvPicPr>
        <p:blipFill rotWithShape="1">
          <a:blip r:embed="rId2" cstate="print"/>
          <a:srcRect l="-1398" t="-2621" r="-2625" b="-2402"/>
          <a:stretch/>
        </p:blipFill>
        <p:spPr bwMode="auto">
          <a:xfrm>
            <a:off x="685800" y="2590800"/>
            <a:ext cx="796476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638800" y="6172200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6-12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385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Wireless LANs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Operate at Layers 1 and 2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OSI dominates at Layers 1 and 2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Therefore, they are OSI standards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6.1 802.11/Wi-Fi WLAN Technology</a:t>
            </a:r>
          </a:p>
        </p:txBody>
      </p:sp>
    </p:spTree>
    <p:extLst>
      <p:ext uri="{BB962C8B-B14F-4D97-AF65-F5344CB8AC3E}">
        <p14:creationId xmlns:p14="http://schemas.microsoft.com/office/powerpoint/2010/main" val="1501343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Licensed Radio Bands</a:t>
            </a:r>
          </a:p>
          <a:p>
            <a:pPr lvl="1"/>
            <a:r>
              <a:rPr lang="en-US" sz="2600" dirty="0"/>
              <a:t>If two nearby radio hosts transmit in the same channel, their signals will interfere</a:t>
            </a:r>
          </a:p>
          <a:p>
            <a:pPr lvl="1"/>
            <a:r>
              <a:rPr lang="en-US" sz="2600" dirty="0"/>
              <a:t>Most radio bands are licensed bands, in which hosts need a license to transmit: FM radio, etc.</a:t>
            </a:r>
          </a:p>
          <a:p>
            <a:pPr lvl="1"/>
            <a:r>
              <a:rPr lang="en-US" sz="2600" dirty="0"/>
              <a:t>The government limits licenses to control interference</a:t>
            </a:r>
          </a:p>
          <a:p>
            <a:pPr lvl="1"/>
            <a:r>
              <a:rPr lang="en-US" sz="2600" dirty="0"/>
              <a:t>In cellular telephone bands, only the central antennas are licensed, not the mobile phones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6.13 </a:t>
            </a:r>
            <a:r>
              <a:rPr lang="en-US" sz="2800" dirty="0"/>
              <a:t>Licensed</a:t>
            </a:r>
            <a:r>
              <a:rPr lang="en-US" dirty="0"/>
              <a:t> &amp; Unlicensed Service Bands</a:t>
            </a:r>
          </a:p>
        </p:txBody>
      </p:sp>
    </p:spTree>
    <p:extLst>
      <p:ext uri="{BB962C8B-B14F-4D97-AF65-F5344CB8AC3E}">
        <p14:creationId xmlns:p14="http://schemas.microsoft.com/office/powerpoint/2010/main" val="4114624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Unlicensed Radio Bands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A few service bands are set aside as unlicensed bands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Hosts in these service bands do not need to be licensed to be turned on or moved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Anybody can operate anywhere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/>
              <a:t>6.13 </a:t>
            </a:r>
            <a:r>
              <a:rPr lang="en-US" sz="2800" dirty="0"/>
              <a:t>Licensed</a:t>
            </a:r>
            <a:r>
              <a:rPr lang="en-US" dirty="0"/>
              <a:t> &amp; Unlicensed Service Bands</a:t>
            </a:r>
          </a:p>
        </p:txBody>
      </p:sp>
    </p:spTree>
    <p:extLst>
      <p:ext uri="{BB962C8B-B14F-4D97-AF65-F5344CB8AC3E}">
        <p14:creationId xmlns:p14="http://schemas.microsoft.com/office/powerpoint/2010/main" val="1578893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Unlicensed Radio Bands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802.11 Wi-Fi operates in unlicensed radio bands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This allows access points and hosts to be moved freely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/>
              <a:t>6.13 </a:t>
            </a:r>
            <a:r>
              <a:rPr lang="en-US" sz="2800" dirty="0"/>
              <a:t>Licensed</a:t>
            </a:r>
            <a:r>
              <a:rPr lang="en-US" dirty="0"/>
              <a:t> &amp; Unlicensed Service Bands</a:t>
            </a:r>
          </a:p>
        </p:txBody>
      </p:sp>
    </p:spTree>
    <p:extLst>
      <p:ext uri="{BB962C8B-B14F-4D97-AF65-F5344CB8AC3E}">
        <p14:creationId xmlns:p14="http://schemas.microsoft.com/office/powerpoint/2010/main" val="1308783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Unlicensed Radio Bands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However, there is no legal recourse against interference from other nearby users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Your only recourse is to negotiate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At the same time, you may not cause unreasonable interference by transmitting at illegally high power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/>
              <a:t>6.13 </a:t>
            </a:r>
            <a:r>
              <a:rPr lang="en-US" sz="2800" dirty="0"/>
              <a:t>Licensed</a:t>
            </a:r>
            <a:r>
              <a:rPr lang="en-US" dirty="0"/>
              <a:t> &amp; Unlicensed Service Bands</a:t>
            </a:r>
          </a:p>
        </p:txBody>
      </p:sp>
    </p:spTree>
    <p:extLst>
      <p:ext uri="{BB962C8B-B14F-4D97-AF65-F5344CB8AC3E}">
        <p14:creationId xmlns:p14="http://schemas.microsoft.com/office/powerpoint/2010/main" val="1488380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7793259"/>
              </p:ext>
            </p:extLst>
          </p:nvPr>
        </p:nvGraphicFramePr>
        <p:xfrm>
          <a:off x="990600" y="381000"/>
          <a:ext cx="701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18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/>
          <a:lstStyle/>
          <a:p>
            <a:pPr eaLnBrk="1"/>
            <a:r>
              <a:rPr lang="en-US" sz="2800" dirty="0"/>
              <a:t>Spread Spectrum Transmission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400" dirty="0"/>
              <a:t>You are required by law to use spread spectrum transmission in the 2.4 and 5 GHz bands.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400" dirty="0"/>
              <a:t>Spread spectrum transmission reduces propagation problems.</a:t>
            </a:r>
          </a:p>
          <a:p>
            <a:pPr lvl="2" eaLnBrk="1" hangingPunct="1">
              <a:spcBef>
                <a:spcPts val="600"/>
              </a:spcBef>
            </a:pPr>
            <a:r>
              <a:rPr lang="en-US" sz="2400" dirty="0"/>
              <a:t>Especially multipath interference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400" dirty="0"/>
              <a:t>Spread spectrum transmission is NOT used for security in </a:t>
            </a:r>
            <a:r>
              <a:rPr lang="en-US" sz="2400" dirty="0" err="1"/>
              <a:t>WLANs</a:t>
            </a:r>
            <a:r>
              <a:rPr lang="en-US" sz="2400" dirty="0"/>
              <a:t>.</a:t>
            </a:r>
          </a:p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Spread Spectrum Transmission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4419600"/>
            <a:ext cx="78486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1981200"/>
            <a:ext cx="7848600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3124200"/>
            <a:ext cx="78486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10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01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6.14: Normal vs Spread Spectrum Transmission</a:t>
            </a:r>
          </a:p>
        </p:txBody>
      </p:sp>
      <p:pic>
        <p:nvPicPr>
          <p:cNvPr id="9421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3" y="1676400"/>
            <a:ext cx="8567737" cy="3276600"/>
          </a:xfrm>
        </p:spPr>
      </p:pic>
      <p:sp>
        <p:nvSpPr>
          <p:cNvPr id="2" name="Rounded Rectangle 1"/>
          <p:cNvSpPr/>
          <p:nvPr/>
        </p:nvSpPr>
        <p:spPr>
          <a:xfrm>
            <a:off x="1447800" y="5181600"/>
            <a:ext cx="7010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Why do you not want to make radio channel bandwidth greater than the signal requires?</a:t>
            </a:r>
          </a:p>
        </p:txBody>
      </p:sp>
    </p:spTree>
    <p:extLst>
      <p:ext uri="{BB962C8B-B14F-4D97-AF65-F5344CB8AC3E}">
        <p14:creationId xmlns:p14="http://schemas.microsoft.com/office/powerpoint/2010/main" val="418702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01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6.14: Normal vs Spread Spectrum Transmission</a:t>
            </a:r>
          </a:p>
        </p:txBody>
      </p:sp>
      <p:pic>
        <p:nvPicPr>
          <p:cNvPr id="96260" name="Picture 6" descr="CE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219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7963" y="1752600"/>
            <a:ext cx="8707437" cy="3505200"/>
          </a:xfrm>
        </p:spPr>
      </p:pic>
      <p:sp>
        <p:nvSpPr>
          <p:cNvPr id="2" name="Rounded Rectangle 1"/>
          <p:cNvSpPr/>
          <p:nvPr/>
        </p:nvSpPr>
        <p:spPr>
          <a:xfrm>
            <a:off x="1905000" y="5410200"/>
            <a:ext cx="57150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Wasteful of bandwidth but necessary</a:t>
            </a:r>
            <a:br>
              <a:rPr lang="en-US" sz="2400" dirty="0"/>
            </a:br>
            <a:r>
              <a:rPr lang="en-US" sz="2400" dirty="0"/>
              <a:t>to avoid propagation problems.</a:t>
            </a:r>
          </a:p>
        </p:txBody>
      </p:sp>
    </p:spTree>
    <p:extLst>
      <p:ext uri="{BB962C8B-B14F-4D97-AF65-F5344CB8AC3E}">
        <p14:creationId xmlns:p14="http://schemas.microsoft.com/office/powerpoint/2010/main" val="1197413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6.15: Orthogonal Frequency Division Multiplexing </a:t>
            </a:r>
          </a:p>
        </p:txBody>
      </p:sp>
      <p:pic>
        <p:nvPicPr>
          <p:cNvPr id="6" name="Content Placeholder 9" descr="Figure 7-16 revised OFD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752600"/>
            <a:ext cx="8464550" cy="4065588"/>
          </a:xfr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643BE1C5-69D1-484A-85F2-7B6D0911CA30}"/>
              </a:ext>
            </a:extLst>
          </p:cNvPr>
          <p:cNvCxnSpPr/>
          <p:nvPr/>
        </p:nvCxnSpPr>
        <p:spPr>
          <a:xfrm>
            <a:off x="5029200" y="53340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72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2765280"/>
              </p:ext>
            </p:extLst>
          </p:nvPr>
        </p:nvGraphicFramePr>
        <p:xfrm>
          <a:off x="990600" y="381000"/>
          <a:ext cx="701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1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r>
              <a:rPr lang="en-US" sz="2800" dirty="0"/>
              <a:t>802.11 Wireless LAN Technology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The dominant WLAN technology today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Standardized by the 802.11 Working Group of the IEEE 802 Committee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6.1 802.11/Wi-Fi WLAN Technology</a:t>
            </a:r>
          </a:p>
        </p:txBody>
      </p:sp>
    </p:spTree>
    <p:extLst>
      <p:ext uri="{BB962C8B-B14F-4D97-AF65-F5344CB8AC3E}">
        <p14:creationId xmlns:p14="http://schemas.microsoft.com/office/powerpoint/2010/main" val="1865928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Content Placeholder 5" descr="Figure 7-17a WLAN frames and pac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752600"/>
            <a:ext cx="8153400" cy="32607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6.16 Typical 802.11 Wi-Fi Operation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19200" y="4038600"/>
            <a:ext cx="7391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Sender puts a packet for the destination </a:t>
            </a:r>
            <a:br>
              <a:rPr lang="en-US" sz="2400">
                <a:solidFill>
                  <a:srgbClr val="000000"/>
                </a:solidFill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cs typeface="Arial" charset="0"/>
              </a:rPr>
              <a:t>host into an 802.11 frame, then sends the</a:t>
            </a: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frame wirelessly to the access point.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29200" y="17526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07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Content Placeholder 5" descr="Figure 7-17b WLAN frames and pac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447800"/>
            <a:ext cx="8382000" cy="34131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6.16 Typical 802.11 Wi-Fi Operation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0600" y="3733800"/>
            <a:ext cx="7924800" cy="228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The 802.11 frame has the wrong frame format to travel over an 802.3 Ethernet network. The switches and destination host would not know what to do with it.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/>
              <a:t>The access point removes the packet from the 802.11 frame and discards the frame.</a:t>
            </a:r>
          </a:p>
        </p:txBody>
      </p:sp>
    </p:spTree>
    <p:extLst>
      <p:ext uri="{BB962C8B-B14F-4D97-AF65-F5344CB8AC3E}">
        <p14:creationId xmlns:p14="http://schemas.microsoft.com/office/powerpoint/2010/main" val="989168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Content Placeholder 5" descr="Figure 7-17d WLAN frames and pac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752600"/>
            <a:ext cx="8123238" cy="295751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6.16 Typical 802.11 Wi-Fi Operation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4572000"/>
            <a:ext cx="76200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access point encapsulates the packet in an 802.3 frame and sends this frame on to the destination host via Ethernet switches.</a:t>
            </a:r>
          </a:p>
        </p:txBody>
      </p:sp>
    </p:spTree>
    <p:extLst>
      <p:ext uri="{BB962C8B-B14F-4D97-AF65-F5344CB8AC3E}">
        <p14:creationId xmlns:p14="http://schemas.microsoft.com/office/powerpoint/2010/main" val="592075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6.16 Typical 802.11 Wi-Fi Operation</a:t>
            </a:r>
          </a:p>
        </p:txBody>
      </p:sp>
      <p:pic>
        <p:nvPicPr>
          <p:cNvPr id="106500" name="Content Placeholder 9" descr="Figure 7-17e WLAN frames and pac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413" y="1371600"/>
            <a:ext cx="8555037" cy="3657600"/>
          </a:xfrm>
        </p:spPr>
      </p:pic>
      <p:sp>
        <p:nvSpPr>
          <p:cNvPr id="6" name="Rounded Rectangle 5"/>
          <p:cNvSpPr/>
          <p:nvPr/>
        </p:nvSpPr>
        <p:spPr>
          <a:xfrm>
            <a:off x="228600" y="4876800"/>
            <a:ext cx="8763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server removes the packet from the 802.3 frame.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00400" y="3657600"/>
            <a:ext cx="5334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 Wired Ethernet Network is called the </a:t>
            </a:r>
            <a:r>
              <a:rPr lang="en-US" sz="2400" b="1" dirty="0"/>
              <a:t>Distribution System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(DS)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3606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eaLnBrk="1" hangingPunct="1"/>
            <a:r>
              <a:rPr lang="en-US" dirty="0"/>
              <a:t>Does the IP packet travel all the way to the destination host?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Does the 802.11 frame travel all the way to the destination host? Why or why not?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6.16 Typical 802.11 Wi-Fi Operation</a:t>
            </a:r>
          </a:p>
        </p:txBody>
      </p:sp>
    </p:spTree>
    <p:extLst>
      <p:ext uri="{BB962C8B-B14F-4D97-AF65-F5344CB8AC3E}">
        <p14:creationId xmlns:p14="http://schemas.microsoft.com/office/powerpoint/2010/main" val="2944087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500"/>
          </a:xfrm>
        </p:spPr>
        <p:txBody>
          <a:bodyPr/>
          <a:lstStyle/>
          <a:p>
            <a:r>
              <a:rPr lang="en-US" altLang="zh-TW" sz="2400" dirty="0"/>
              <a:t>Basic Service Set (BSS):</a:t>
            </a:r>
            <a:r>
              <a:rPr lang="zh-TW" altLang="en-US" sz="2400" dirty="0"/>
              <a:t> </a:t>
            </a:r>
            <a:r>
              <a:rPr lang="en-US" sz="2400" dirty="0"/>
              <a:t>An access point and its wireless hosts.</a:t>
            </a:r>
          </a:p>
          <a:p>
            <a:pPr eaLnBrk="1" hangingPunct="1"/>
            <a:r>
              <a:rPr lang="en-US" sz="2400" b="1" dirty="0"/>
              <a:t>Service Set Identifier (SSID) </a:t>
            </a:r>
            <a:r>
              <a:rPr lang="en-US" sz="2400" dirty="0"/>
              <a:t>is the name of the network.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Basic Service Set (BSS)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2015 Pearson Education, Ltd. </a:t>
            </a:r>
            <a:endParaRPr lang="en-US">
              <a:latin typeface="+mn-lt"/>
            </a:endParaRPr>
          </a:p>
        </p:txBody>
      </p:sp>
      <p:pic>
        <p:nvPicPr>
          <p:cNvPr id="11059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5519738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743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/>
          <a:lstStyle/>
          <a:p>
            <a:pPr eaLnBrk="1" hangingPunct="1"/>
            <a:r>
              <a:rPr lang="en-US" dirty="0"/>
              <a:t>Collection of access points that all have the same SSID.</a:t>
            </a:r>
          </a:p>
          <a:p>
            <a:pPr eaLnBrk="1" hangingPunct="1"/>
            <a:r>
              <a:rPr lang="en-US" dirty="0"/>
              <a:t>Hand Off (Roaming)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Extended Service Set (ESS)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2015 Pearson Education, Ltd. </a:t>
            </a:r>
            <a:endParaRPr lang="en-US">
              <a:latin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52400" y="3048000"/>
            <a:ext cx="8277225" cy="3291385"/>
            <a:chOff x="609600" y="2438400"/>
            <a:chExt cx="8277225" cy="3291385"/>
          </a:xfrm>
        </p:grpSpPr>
        <p:pic>
          <p:nvPicPr>
            <p:cNvPr id="111621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2438400"/>
              <a:ext cx="8277225" cy="329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5791200" y="3505200"/>
              <a:ext cx="1828800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91200" y="5181600"/>
              <a:ext cx="1828800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弧形箭號 (左彎) 5"/>
          <p:cNvSpPr/>
          <p:nvPr/>
        </p:nvSpPr>
        <p:spPr>
          <a:xfrm>
            <a:off x="8382000" y="4343400"/>
            <a:ext cx="304800" cy="762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28" name="Picture 4" descr="http://icons.iconarchive.com/icons/jonathan-rey/devices-printers/64/Notebook-HP-Compaq-6910p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38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848600" y="457200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Off 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723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6.18: Transmitting in a Single Channel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7569360" cy="4495799"/>
          </a:xfrm>
        </p:spPr>
      </p:pic>
    </p:spTree>
    <p:extLst>
      <p:ext uri="{BB962C8B-B14F-4D97-AF65-F5344CB8AC3E}">
        <p14:creationId xmlns:p14="http://schemas.microsoft.com/office/powerpoint/2010/main" val="20428260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Media Access Control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924799" cy="450519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9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r>
              <a:rPr lang="en-US" dirty="0"/>
              <a:t>Carrier Sense Multiple Access with Collision Avoidance and Acknowledgement</a:t>
            </a:r>
          </a:p>
          <a:p>
            <a:pPr lvl="1"/>
            <a:r>
              <a:rPr lang="en-US" dirty="0"/>
              <a:t>Mandatory for 802.11 Wi-Fi Operation</a:t>
            </a:r>
          </a:p>
          <a:p>
            <a:r>
              <a:rPr lang="en-US" dirty="0"/>
              <a:t>Carrier Sensing with Multiple Access</a:t>
            </a:r>
          </a:p>
          <a:p>
            <a:pPr lvl="1"/>
            <a:r>
              <a:rPr lang="en-US" dirty="0"/>
              <a:t>Sender listens for traffic (senses the carrier)</a:t>
            </a:r>
          </a:p>
          <a:p>
            <a:pPr lvl="1"/>
            <a:r>
              <a:rPr lang="en-US" dirty="0"/>
              <a:t>If another device is transmitting, it waits</a:t>
            </a:r>
          </a:p>
          <a:p>
            <a:pPr lvl="1"/>
            <a:r>
              <a:rPr lang="en-US" dirty="0"/>
              <a:t>This controls access by multiple devices that must not transmit simultaneously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CSMA/CA+ACK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42442" y="68580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419676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2308"/>
          </a:xfrm>
        </p:spPr>
        <p:txBody>
          <a:bodyPr>
            <a:normAutofit/>
          </a:bodyPr>
          <a:lstStyle/>
          <a:p>
            <a:r>
              <a:rPr lang="en-US" sz="3200" dirty="0"/>
              <a:t>Wi-Fi Alliance</a:t>
            </a:r>
          </a:p>
          <a:p>
            <a:pPr lvl="1"/>
            <a:r>
              <a:rPr lang="en-US" sz="2400" dirty="0"/>
              <a:t>Industry association of 802.11 equipment manufacturers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802.11 standards have many options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Wi-Fi Alliance selects subsets of standards as profiles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Does interoperability testing on these profiles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Only products that pass can display the Wi-Fi logo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/>
              <a:t>6.1 802.11/Wi-Fi WLAN Technology</a:t>
            </a:r>
          </a:p>
        </p:txBody>
      </p:sp>
      <p:pic>
        <p:nvPicPr>
          <p:cNvPr id="6" name="Picture 4" descr="http://everythingsurface.org/wp-content/uploads/2013/07/wifi-issues-on-surface-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1" b="24421"/>
          <a:stretch/>
        </p:blipFill>
        <p:spPr bwMode="auto">
          <a:xfrm>
            <a:off x="7162800" y="1219200"/>
            <a:ext cx="1828800" cy="9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659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Collision Avoidance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When the current sender stops, two or more waiting devices may immediately want to transmit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This will cause a collision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Instead, the devices must wait a randomized amount of time before sending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This usually avoids collision, but it is inefficient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6.19: </a:t>
            </a:r>
            <a:r>
              <a:rPr lang="en-US" dirty="0" err="1"/>
              <a:t>CSMA</a:t>
            </a:r>
            <a:r>
              <a:rPr lang="en-US" dirty="0"/>
              <a:t>/</a:t>
            </a:r>
            <a:r>
              <a:rPr lang="en-US" dirty="0" err="1"/>
              <a:t>CA+ACK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842442" y="68580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3559261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ACK (Acknowledgement) and Reliability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Receiver </a:t>
            </a:r>
            <a:r>
              <a:rPr lang="en-US" sz="2400" i="1" dirty="0"/>
              <a:t>immediately </a:t>
            </a:r>
            <a:r>
              <a:rPr lang="en-US" sz="2400" dirty="0"/>
              <a:t>sends back an acknowledgement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CA random delay for other devices guarantees there will be enough time for an immediate ACK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If sender does not receive the acknowledgement, it retransmits using </a:t>
            </a:r>
            <a:r>
              <a:rPr lang="en-US" sz="2400" dirty="0" err="1"/>
              <a:t>CSMA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6.19: </a:t>
            </a:r>
            <a:r>
              <a:rPr lang="en-US" dirty="0" err="1"/>
              <a:t>CSMA</a:t>
            </a:r>
            <a:r>
              <a:rPr lang="en-US" dirty="0"/>
              <a:t>/</a:t>
            </a:r>
            <a:r>
              <a:rPr lang="en-US" dirty="0" err="1"/>
              <a:t>CA+ACK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842442" y="68580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27241839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ACK (Acknowledgement) and Reliability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 err="1"/>
              <a:t>CSMA</a:t>
            </a:r>
            <a:r>
              <a:rPr lang="en-US" sz="2400" dirty="0"/>
              <a:t>/CA plus ACK is a reliable protocol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Reliable protocols are rare in wired networks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However, radio transmission is unreliable enough to warrant 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6.19: </a:t>
            </a:r>
            <a:r>
              <a:rPr lang="en-US" dirty="0" err="1"/>
              <a:t>CSMA</a:t>
            </a:r>
            <a:r>
              <a:rPr lang="en-US" dirty="0"/>
              <a:t>/</a:t>
            </a:r>
            <a:r>
              <a:rPr lang="en-US" dirty="0" err="1"/>
              <a:t>CA+ACK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842442" y="60960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2721195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Inefficiency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There is a lot of waiting with </a:t>
            </a:r>
            <a:r>
              <a:rPr lang="en-US" sz="2400" dirty="0" err="1"/>
              <a:t>CSMA</a:t>
            </a:r>
            <a:r>
              <a:rPr lang="en-US" sz="2400" dirty="0"/>
              <a:t>/</a:t>
            </a:r>
            <a:r>
              <a:rPr lang="en-US" sz="2400" dirty="0" err="1"/>
              <a:t>CA+ACK</a:t>
            </a:r>
            <a:endParaRPr lang="en-US" sz="2400" dirty="0"/>
          </a:p>
          <a:p>
            <a:pPr lvl="1">
              <a:spcBef>
                <a:spcPts val="1800"/>
              </a:spcBef>
            </a:pPr>
            <a:r>
              <a:rPr lang="en-US" sz="2400" dirty="0"/>
              <a:t>This makes it inefficient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6.20: </a:t>
            </a:r>
            <a:r>
              <a:rPr lang="en-US" dirty="0" err="1"/>
              <a:t>CSMA</a:t>
            </a:r>
            <a:r>
              <a:rPr lang="en-US" dirty="0"/>
              <a:t>/</a:t>
            </a:r>
            <a:r>
              <a:rPr lang="en-US" dirty="0" err="1"/>
              <a:t>CA+ACK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842442" y="68580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2570278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Hidden Node Problem</a:t>
            </a:r>
            <a:br>
              <a:rPr lang="en-US" altLang="zh-TW" dirty="0"/>
            </a:br>
            <a:r>
              <a:rPr lang="en-US" altLang="zh-TW" dirty="0"/>
              <a:t>(or Hidden Terminal Problem)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2011 Pearson Education, Inc.  Publishing as Prentice Hall</a:t>
            </a:r>
            <a:endParaRPr lang="en-US">
              <a:latin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5BE3E-51BB-42E8-821C-3B257345B65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75781" name="Picture 4" descr="File:Wifi hidden station proble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535113"/>
            <a:ext cx="43211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矩形 7"/>
          <p:cNvSpPr>
            <a:spLocks noChangeArrowheads="1"/>
          </p:cNvSpPr>
          <p:nvPr/>
        </p:nvSpPr>
        <p:spPr bwMode="auto">
          <a:xfrm>
            <a:off x="1920875" y="5697538"/>
            <a:ext cx="5326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hlinkClick r:id="rId4"/>
              </a:rPr>
              <a:t>http://en.wikipedia.org/wiki/Hidden_node_problem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7861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Content Placeholder 5" descr="Figure 7-20a RTS-C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524000"/>
            <a:ext cx="8229599" cy="432705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6.20: RTS-CTS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22814" y="1524000"/>
            <a:ext cx="5257800" cy="1752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010718" y="404019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80F050-AEFB-490D-BF2C-A42442FE9547}"/>
              </a:ext>
            </a:extLst>
          </p:cNvPr>
          <p:cNvSpPr txBox="1"/>
          <p:nvPr/>
        </p:nvSpPr>
        <p:spPr>
          <a:xfrm>
            <a:off x="1295400" y="152400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Host C</a:t>
            </a:r>
            <a:endParaRPr lang="zh-TW" altLang="en-US" sz="20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F01600D-221D-41E4-9E10-F20AC1F406DE}"/>
              </a:ext>
            </a:extLst>
          </p:cNvPr>
          <p:cNvSpPr txBox="1"/>
          <p:nvPr/>
        </p:nvSpPr>
        <p:spPr>
          <a:xfrm>
            <a:off x="108106" y="42672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AP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B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8454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Content Placeholder 5" descr="Figure 7-20a RTS-C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5962" y="1501423"/>
            <a:ext cx="7970838" cy="4191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6.20: RTS-CTS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1940" y="4495800"/>
            <a:ext cx="4602162" cy="1371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010718" y="404019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9129836-C023-4FD0-B720-3A7CAD3E18E1}"/>
              </a:ext>
            </a:extLst>
          </p:cNvPr>
          <p:cNvSpPr txBox="1"/>
          <p:nvPr/>
        </p:nvSpPr>
        <p:spPr>
          <a:xfrm>
            <a:off x="1295400" y="152400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Host C</a:t>
            </a:r>
            <a:endParaRPr lang="zh-TW" altLang="en-US" sz="20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C2FE5F5-5FDC-4E74-954E-0833A9D6410F}"/>
              </a:ext>
            </a:extLst>
          </p:cNvPr>
          <p:cNvSpPr txBox="1"/>
          <p:nvPr/>
        </p:nvSpPr>
        <p:spPr>
          <a:xfrm>
            <a:off x="189677" y="41910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AP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B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24686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6.20: RTS-CTS</a:t>
            </a:r>
          </a:p>
        </p:txBody>
      </p:sp>
      <p:pic>
        <p:nvPicPr>
          <p:cNvPr id="123908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2119" y="1805180"/>
            <a:ext cx="8613775" cy="3859961"/>
          </a:xfrm>
        </p:spPr>
      </p:pic>
      <p:sp>
        <p:nvSpPr>
          <p:cNvPr id="7" name="Rounded Rectangle 6"/>
          <p:cNvSpPr/>
          <p:nvPr/>
        </p:nvSpPr>
        <p:spPr>
          <a:xfrm>
            <a:off x="3124199" y="4800599"/>
            <a:ext cx="4498975" cy="955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81520" y="39624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66D5531-1765-4CC9-986E-05B60DAAA469}"/>
              </a:ext>
            </a:extLst>
          </p:cNvPr>
          <p:cNvSpPr txBox="1"/>
          <p:nvPr/>
        </p:nvSpPr>
        <p:spPr>
          <a:xfrm>
            <a:off x="1654089" y="1714046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Host C</a:t>
            </a:r>
            <a:endParaRPr lang="zh-TW" altLang="en-US" sz="20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4940288-3F0D-4BA1-B573-E02A8CBD5D1C}"/>
              </a:ext>
            </a:extLst>
          </p:cNvPr>
          <p:cNvSpPr txBox="1"/>
          <p:nvPr/>
        </p:nvSpPr>
        <p:spPr>
          <a:xfrm>
            <a:off x="108106" y="44196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AP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B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49397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6.20: RTS-CTS</a:t>
            </a:r>
          </a:p>
        </p:txBody>
      </p:sp>
      <p:pic>
        <p:nvPicPr>
          <p:cNvPr id="123908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3023" y="1602433"/>
            <a:ext cx="8672329" cy="3886200"/>
          </a:xfrm>
        </p:spPr>
      </p:pic>
      <p:sp>
        <p:nvSpPr>
          <p:cNvPr id="6" name="Rounded Rectangle 5"/>
          <p:cNvSpPr/>
          <p:nvPr/>
        </p:nvSpPr>
        <p:spPr>
          <a:xfrm>
            <a:off x="3668085" y="1387549"/>
            <a:ext cx="4495800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81520" y="39624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2E99163-B8DB-42D5-B471-FB8F3B123150}"/>
              </a:ext>
            </a:extLst>
          </p:cNvPr>
          <p:cNvSpPr txBox="1"/>
          <p:nvPr/>
        </p:nvSpPr>
        <p:spPr>
          <a:xfrm>
            <a:off x="1648773" y="175260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Host C</a:t>
            </a:r>
            <a:endParaRPr lang="zh-TW" altLang="en-US" sz="20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95FC09A-84A1-4C9F-BB2D-BB9CC87E5270}"/>
              </a:ext>
            </a:extLst>
          </p:cNvPr>
          <p:cNvSpPr txBox="1"/>
          <p:nvPr/>
        </p:nvSpPr>
        <p:spPr>
          <a:xfrm>
            <a:off x="108106" y="4267200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AP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B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34697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ontent Placeholder 1"/>
          <p:cNvSpPr>
            <a:spLocks noGrp="1"/>
          </p:cNvSpPr>
          <p:nvPr>
            <p:ph idx="1"/>
          </p:nvPr>
        </p:nvSpPr>
        <p:spPr>
          <a:xfrm>
            <a:off x="457200" y="1568450"/>
            <a:ext cx="8229600" cy="46037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/>
              <a:t>CSMA</a:t>
            </a:r>
            <a:r>
              <a:rPr lang="en-US" sz="2800" dirty="0"/>
              <a:t>/CA is Mandatory</a:t>
            </a:r>
          </a:p>
          <a:p>
            <a:pPr lvl="1" eaLnBrk="1" hangingPunct="1"/>
            <a:r>
              <a:rPr lang="en-US" sz="2400" dirty="0"/>
              <a:t>It is the default MAC method.</a:t>
            </a:r>
          </a:p>
          <a:p>
            <a:pPr lvl="1" eaLnBrk="1" hangingPunct="1"/>
            <a:r>
              <a:rPr lang="en-US" sz="2400" dirty="0"/>
              <a:t>It is more efficient than </a:t>
            </a:r>
            <a:r>
              <a:rPr lang="en-US" sz="2400" dirty="0" err="1"/>
              <a:t>RTS</a:t>
            </a:r>
            <a:r>
              <a:rPr lang="en-US" sz="2400" dirty="0"/>
              <a:t>/CTS.</a:t>
            </a:r>
          </a:p>
          <a:p>
            <a:pPr eaLnBrk="1" hangingPunct="1"/>
            <a:r>
              <a:rPr lang="en-US" sz="2800" dirty="0" err="1"/>
              <a:t>RTS</a:t>
            </a:r>
            <a:r>
              <a:rPr lang="en-US" sz="2800" dirty="0"/>
              <a:t>/CTS</a:t>
            </a:r>
          </a:p>
          <a:p>
            <a:pPr lvl="1" eaLnBrk="1" hangingPunct="1"/>
            <a:r>
              <a:rPr lang="en-US" sz="2400" dirty="0"/>
              <a:t>Is usually optional.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Is good if two or more client stations cannot hear each other.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Stop them from transmitting at the same time.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Comparison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9000" y="38100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46447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2308"/>
          </a:xfrm>
        </p:spPr>
        <p:txBody>
          <a:bodyPr>
            <a:normAutofit/>
          </a:bodyPr>
          <a:lstStyle/>
          <a:p>
            <a:r>
              <a:rPr lang="en-US" sz="2800" dirty="0"/>
              <a:t>Wi-Fi Alliance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However, sometimes develops new standards</a:t>
            </a:r>
          </a:p>
          <a:p>
            <a:pPr lvl="2">
              <a:spcBef>
                <a:spcPts val="1800"/>
              </a:spcBef>
            </a:pPr>
            <a:r>
              <a:rPr lang="en-US" sz="2400" dirty="0"/>
              <a:t>Two have been security nightmares</a:t>
            </a:r>
          </a:p>
          <a:p>
            <a:pPr lvl="2">
              <a:spcBef>
                <a:spcPts val="1800"/>
              </a:spcBef>
            </a:pPr>
            <a:r>
              <a:rPr lang="en-US" sz="2400" dirty="0" err="1"/>
              <a:t>WPA</a:t>
            </a:r>
            <a:endParaRPr lang="en-US" sz="2400" dirty="0"/>
          </a:p>
          <a:p>
            <a:pPr lvl="2">
              <a:spcBef>
                <a:spcPts val="1800"/>
              </a:spcBef>
            </a:pPr>
            <a:r>
              <a:rPr lang="en-US" sz="2400" dirty="0" err="1"/>
              <a:t>WPS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/>
              <a:t>6.1 802.11/Wi-Fi WLAN Technology</a:t>
            </a:r>
          </a:p>
        </p:txBody>
      </p:sp>
      <p:pic>
        <p:nvPicPr>
          <p:cNvPr id="6" name="Picture 4" descr="http://everythingsurface.org/wp-content/uploads/2013/07/wifi-issues-on-surface-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1" b="24421"/>
          <a:stretch/>
        </p:blipFill>
        <p:spPr bwMode="auto">
          <a:xfrm>
            <a:off x="6820328" y="4876800"/>
            <a:ext cx="1905000" cy="10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89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0963701"/>
              </p:ext>
            </p:extLst>
          </p:nvPr>
        </p:nvGraphicFramePr>
        <p:xfrm>
          <a:off x="990600" y="381000"/>
          <a:ext cx="701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186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143279"/>
              </p:ext>
            </p:extLst>
          </p:nvPr>
        </p:nvGraphicFramePr>
        <p:xfrm>
          <a:off x="457200" y="1524000"/>
          <a:ext cx="7848600" cy="408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967">
                <a:tc>
                  <a:txBody>
                    <a:bodyPr/>
                    <a:lstStyle/>
                    <a:p>
                      <a:r>
                        <a:rPr lang="en-US" sz="2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Rated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33">
                <a:tc>
                  <a:txBody>
                    <a:bodyPr/>
                    <a:lstStyle/>
                    <a:p>
                      <a:r>
                        <a:rPr lang="en-US" sz="24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54</a:t>
                      </a:r>
                      <a:r>
                        <a:rPr lang="en-US" sz="2400" baseline="0" dirty="0"/>
                        <a:t> Mbps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802.11a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54 Mbps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100 to 600 Mbps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150 to 300 Mbps 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987">
                <a:tc>
                  <a:txBody>
                    <a:bodyPr/>
                    <a:lstStyle/>
                    <a:p>
                      <a:r>
                        <a:rPr lang="en-US" sz="24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433 Mbps to 6.93 Gbps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433 to 1.3 Gbps 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6.21 Major 802.11 Wi-Fi Standards</a:t>
            </a:r>
          </a:p>
        </p:txBody>
      </p:sp>
    </p:spTree>
    <p:extLst>
      <p:ext uri="{BB962C8B-B14F-4D97-AF65-F5344CB8AC3E}">
        <p14:creationId xmlns:p14="http://schemas.microsoft.com/office/powerpoint/2010/main" val="38307853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380396"/>
              </p:ext>
            </p:extLst>
          </p:nvPr>
        </p:nvGraphicFramePr>
        <p:xfrm>
          <a:off x="457200" y="1676400"/>
          <a:ext cx="8229600" cy="351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41">
                <a:tc>
                  <a:txBody>
                    <a:bodyPr/>
                    <a:lstStyle/>
                    <a:p>
                      <a:r>
                        <a:rPr lang="en-US" sz="2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59">
                <a:tc>
                  <a:txBody>
                    <a:bodyPr/>
                    <a:lstStyle/>
                    <a:p>
                      <a:r>
                        <a:rPr lang="en-US" sz="24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Obsolescent but still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802.11a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Obsolescent but still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277">
                <a:tc>
                  <a:txBody>
                    <a:bodyPr/>
                    <a:lstStyle/>
                    <a:p>
                      <a:r>
                        <a:rPr lang="en-US" sz="24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Dominates </a:t>
                      </a:r>
                      <a:r>
                        <a:rPr lang="en-US" sz="2400" baseline="0" dirty="0"/>
                        <a:t>the installed base 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634">
                <a:tc>
                  <a:txBody>
                    <a:bodyPr/>
                    <a:lstStyle/>
                    <a:p>
                      <a:r>
                        <a:rPr lang="en-US" sz="24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Dominates sales 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6.21 Major 802.11 Wi-Fi Standards</a:t>
            </a:r>
          </a:p>
        </p:txBody>
      </p:sp>
    </p:spTree>
    <p:extLst>
      <p:ext uri="{BB962C8B-B14F-4D97-AF65-F5344CB8AC3E}">
        <p14:creationId xmlns:p14="http://schemas.microsoft.com/office/powerpoint/2010/main" val="7963364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11801"/>
              </p:ext>
            </p:extLst>
          </p:nvPr>
        </p:nvGraphicFramePr>
        <p:xfrm>
          <a:off x="457200" y="1676400"/>
          <a:ext cx="8229600" cy="351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41">
                <a:tc>
                  <a:txBody>
                    <a:bodyPr/>
                    <a:lstStyle/>
                    <a:p>
                      <a:r>
                        <a:rPr lang="en-US" sz="2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Unlicensed Bands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59">
                <a:tc>
                  <a:txBody>
                    <a:bodyPr/>
                    <a:lstStyle/>
                    <a:p>
                      <a:r>
                        <a:rPr lang="en-US" sz="24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2.4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802.11a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5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277">
                <a:tc>
                  <a:txBody>
                    <a:bodyPr/>
                    <a:lstStyle/>
                    <a:p>
                      <a:r>
                        <a:rPr lang="en-US" sz="24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2.4 GHz and 5 GHz</a:t>
                      </a: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634">
                <a:tc>
                  <a:txBody>
                    <a:bodyPr/>
                    <a:lstStyle/>
                    <a:p>
                      <a:r>
                        <a:rPr lang="en-US" sz="24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6.21 Major 802.11 Wi-Fi Standards</a:t>
            </a:r>
          </a:p>
        </p:txBody>
      </p:sp>
    </p:spTree>
    <p:extLst>
      <p:ext uri="{BB962C8B-B14F-4D97-AF65-F5344CB8AC3E}">
        <p14:creationId xmlns:p14="http://schemas.microsoft.com/office/powerpoint/2010/main" val="10549487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943482"/>
              </p:ext>
            </p:extLst>
          </p:nvPr>
        </p:nvGraphicFramePr>
        <p:xfrm>
          <a:off x="457200" y="1676400"/>
          <a:ext cx="8229600" cy="4099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41">
                <a:tc>
                  <a:txBody>
                    <a:bodyPr/>
                    <a:lstStyle/>
                    <a:p>
                      <a:r>
                        <a:rPr lang="en-US" sz="2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Channel Bandwidth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59">
                <a:tc>
                  <a:txBody>
                    <a:bodyPr/>
                    <a:lstStyle/>
                    <a:p>
                      <a:r>
                        <a:rPr lang="en-US" sz="24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802.11a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 MHz but will drop back to 20 MHz if there is interference from a </a:t>
                      </a:r>
                      <a:r>
                        <a:rPr lang="en-US" sz="2400" dirty="0" err="1"/>
                        <a:t>802.1g</a:t>
                      </a:r>
                      <a:r>
                        <a:rPr lang="en-US" sz="2400" baseline="0" dirty="0"/>
                        <a:t> or </a:t>
                      </a:r>
                      <a:r>
                        <a:rPr lang="en-US" sz="2400" baseline="0" dirty="0" err="1"/>
                        <a:t>802.1a</a:t>
                      </a:r>
                      <a:r>
                        <a:rPr lang="en-US" sz="2400" baseline="0" dirty="0"/>
                        <a:t>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634">
                <a:tc>
                  <a:txBody>
                    <a:bodyPr/>
                    <a:lstStyle/>
                    <a:p>
                      <a:r>
                        <a:rPr lang="en-US" sz="24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80 MHz and 160</a:t>
                      </a:r>
                      <a:r>
                        <a:rPr lang="en-US" sz="2400" baseline="0" dirty="0"/>
                        <a:t> MHz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6.21 Major 802.11 Wi-Fi Standards</a:t>
            </a:r>
          </a:p>
        </p:txBody>
      </p:sp>
    </p:spTree>
    <p:extLst>
      <p:ext uri="{BB962C8B-B14F-4D97-AF65-F5344CB8AC3E}">
        <p14:creationId xmlns:p14="http://schemas.microsoft.com/office/powerpoint/2010/main" val="1836309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102653"/>
              </p:ext>
            </p:extLst>
          </p:nvPr>
        </p:nvGraphicFramePr>
        <p:xfrm>
          <a:off x="457200" y="1676400"/>
          <a:ext cx="8229600" cy="3794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41">
                <a:tc>
                  <a:txBody>
                    <a:bodyPr/>
                    <a:lstStyle/>
                    <a:p>
                      <a:r>
                        <a:rPr lang="en-US" sz="2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Channels</a:t>
                      </a:r>
                      <a:r>
                        <a:rPr lang="en-US" sz="2400" baseline="0" dirty="0"/>
                        <a:t> in 5 GHz Band in the USA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59">
                <a:tc>
                  <a:txBody>
                    <a:bodyPr/>
                    <a:lstStyle/>
                    <a:p>
                      <a:r>
                        <a:rPr lang="en-US" sz="24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 (2.4 GHz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802.11a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24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20-25 at</a:t>
                      </a:r>
                      <a:r>
                        <a:rPr lang="en-US" sz="2400" baseline="0" dirty="0"/>
                        <a:t> 20 MHz</a:t>
                      </a:r>
                    </a:p>
                    <a:p>
                      <a:r>
                        <a:rPr lang="en-US" sz="2400" baseline="0" dirty="0"/>
                        <a:t>8-12 at 40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634">
                <a:tc>
                  <a:txBody>
                    <a:bodyPr/>
                    <a:lstStyle/>
                    <a:p>
                      <a:r>
                        <a:rPr lang="en-US" sz="24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4-6 at 80 MHz</a:t>
                      </a:r>
                    </a:p>
                    <a:p>
                      <a:r>
                        <a:rPr lang="en-US" sz="2400" dirty="0"/>
                        <a:t>1-2 at 160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6.21 Major 802.11 Wi-Fi Standards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867400" y="2590800"/>
            <a:ext cx="2895600" cy="2438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Wider channels means fewer channels</a:t>
            </a:r>
          </a:p>
        </p:txBody>
      </p:sp>
    </p:spTree>
    <p:extLst>
      <p:ext uri="{BB962C8B-B14F-4D97-AF65-F5344CB8AC3E}">
        <p14:creationId xmlns:p14="http://schemas.microsoft.com/office/powerpoint/2010/main" val="861647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B2A6DF4-A4BE-4A79-983C-D6A4B77D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35B5E93-8640-4B2F-A1EE-72DBC6C740D6}"/>
              </a:ext>
            </a:extLst>
          </p:cNvPr>
          <p:cNvSpPr/>
          <p:nvPr/>
        </p:nvSpPr>
        <p:spPr>
          <a:xfrm>
            <a:off x="3429000" y="6396335"/>
            <a:ext cx="5973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hlinkClick r:id="rId2"/>
              </a:rPr>
              <a:t>https://en.wikipedia.org/wiki/Wi-Fi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DBB94E-DE0A-4D40-873D-CD92D6AF6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6200"/>
            <a:ext cx="6477000" cy="63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76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C124528-4C1F-4CFE-96AA-B4BCAA43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6781800" cy="6135914"/>
          </a:xfrm>
          <a:prstGeom prst="rect">
            <a:avLst/>
          </a:prstGeom>
        </p:spPr>
      </p:pic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B67A7BA9-6C79-4B1A-A3A3-BCB8100F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2015 Pearson Education, Ltd.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47E622-EF40-4FD1-8E35-795CB144ACA4}"/>
              </a:ext>
            </a:extLst>
          </p:cNvPr>
          <p:cNvSpPr/>
          <p:nvPr/>
        </p:nvSpPr>
        <p:spPr>
          <a:xfrm>
            <a:off x="533400" y="3200400"/>
            <a:ext cx="3124200" cy="1371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D6778B-0C2E-4EBF-9C44-29B3E28DF3A2}"/>
              </a:ext>
            </a:extLst>
          </p:cNvPr>
          <p:cNvSpPr/>
          <p:nvPr/>
        </p:nvSpPr>
        <p:spPr>
          <a:xfrm>
            <a:off x="228600" y="76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https://www.dlinktw.com.tw/home/product?id=9093&amp;hid=18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347FD3-47CE-4346-9EDE-595FF6BBD7B6}"/>
              </a:ext>
            </a:extLst>
          </p:cNvPr>
          <p:cNvSpPr/>
          <p:nvPr/>
        </p:nvSpPr>
        <p:spPr>
          <a:xfrm>
            <a:off x="228600" y="381000"/>
            <a:ext cx="388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333333"/>
                </a:solidFill>
                <a:latin typeface="Verdana" panose="020B0604030504040204" pitchFamily="34" charset="0"/>
              </a:rPr>
              <a:t>AX5400 Wi-Fi 6 </a:t>
            </a:r>
            <a:r>
              <a:rPr lang="zh-TW" altLang="en-US" b="1" dirty="0">
                <a:solidFill>
                  <a:srgbClr val="333333"/>
                </a:solidFill>
                <a:latin typeface="Verdana" panose="020B0604030504040204" pitchFamily="34" charset="0"/>
              </a:rPr>
              <a:t>雙頻無線路由器</a:t>
            </a:r>
            <a:endParaRPr lang="zh-TW" altLang="en-US" b="1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" name="Picture 2" descr="https://www.dlinktw.com.tw/ImgLoad.ashx?gurl=mYyQJd1aoqnImv1kandSBKzY1Kz8NAJ%2fuWNk7oWeoq%2bGRtjwt9iNQOtynASeK%2fyQhmfCFEgv%2ff%2f9Zgn8p3wHsA%3d%3d&amp;w=0&amp;h=355&amp;no=s&amp;max=0">
            <a:extLst>
              <a:ext uri="{FF2B5EF4-FFF2-40B4-BE49-F238E27FC236}">
                <a16:creationId xmlns:a16="http://schemas.microsoft.com/office/drawing/2014/main" id="{3C000D6C-330B-4EA0-A8C7-7F6659D3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36" y="685800"/>
            <a:ext cx="3029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789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8153400" cy="2355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6.22: MIMO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2015 Pearson Education, Ltd. </a:t>
            </a:r>
            <a:endParaRPr lang="en-US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191000"/>
            <a:ext cx="80010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Access point transmits two signals in the same channel—one from Antenna A and </a:t>
            </a:r>
          </a:p>
          <a:p>
            <a:pPr algn="ctr">
              <a:defRPr/>
            </a:pPr>
            <a:r>
              <a:rPr lang="en-US" sz="2800" dirty="0"/>
              <a:t>one from Antenna B.</a:t>
            </a:r>
          </a:p>
          <a:p>
            <a:pPr algn="ctr">
              <a:defRPr/>
            </a:pPr>
            <a:r>
              <a:rPr lang="en-US" sz="2800" dirty="0"/>
              <a:t>These are called spatial streams.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0" y="1219200"/>
            <a:ext cx="1447800" cy="2819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417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8153400" cy="2355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6.22: MIMO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2015 Pearson Education, Ltd. </a:t>
            </a:r>
            <a:endParaRPr lang="en-US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191000"/>
            <a:ext cx="81534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The two signals arrive at different times at the two receiving antennas. Time differences allow them to be separated and understood.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3600" y="1219200"/>
            <a:ext cx="1447800" cy="2819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1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6.2 Hybrid Switched/Wireless 802.11 Network </a:t>
            </a:r>
          </a:p>
        </p:txBody>
      </p:sp>
      <p:pic>
        <p:nvPicPr>
          <p:cNvPr id="6" name="Content Placeholder 5" descr="Figure 7-6a WLAN Oper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950" y="1752600"/>
            <a:ext cx="8380413" cy="3200400"/>
          </a:xfrm>
        </p:spPr>
      </p:pic>
      <p:sp>
        <p:nvSpPr>
          <p:cNvPr id="7" name="Rounded Rectangle 6"/>
          <p:cNvSpPr/>
          <p:nvPr/>
        </p:nvSpPr>
        <p:spPr>
          <a:xfrm>
            <a:off x="609600" y="4191000"/>
            <a:ext cx="7696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wireless access point connects the</a:t>
            </a:r>
            <a:br>
              <a:rPr lang="en-US" sz="2800" dirty="0"/>
            </a:br>
            <a:r>
              <a:rPr lang="en-US" sz="2800" dirty="0"/>
              <a:t>wireless client to the wired Ethernet LAN.</a:t>
            </a:r>
          </a:p>
        </p:txBody>
      </p:sp>
    </p:spTree>
    <p:extLst>
      <p:ext uri="{BB962C8B-B14F-4D97-AF65-F5344CB8AC3E}">
        <p14:creationId xmlns:p14="http://schemas.microsoft.com/office/powerpoint/2010/main" val="5115822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Content Placeholder 1"/>
          <p:cNvSpPr>
            <a:spLocks noGrp="1"/>
          </p:cNvSpPr>
          <p:nvPr>
            <p:ph idx="1"/>
          </p:nvPr>
        </p:nvSpPr>
        <p:spPr>
          <a:xfrm>
            <a:off x="457200" y="1993900"/>
            <a:ext cx="8229600" cy="4254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MIMO Two Benefits</a:t>
            </a:r>
          </a:p>
          <a:p>
            <a:pPr lvl="1"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MIMO brings higher speeds because it can send more information in a channel.</a:t>
            </a:r>
          </a:p>
          <a:p>
            <a:pPr lvl="1"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MIMO also brings longer propagation distances for technical reasons we will not discuss.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04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6.22: MIMO (Multiple Input/Multiple Output)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2527300"/>
            <a:ext cx="7924800" cy="2120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78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Copyright © 2015 Pearson Education, Ltd. </a:t>
            </a:r>
            <a:endParaRPr lang="en-US"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6.23: Beam Forming</a:t>
            </a:r>
          </a:p>
        </p:txBody>
      </p:sp>
      <p:pic>
        <p:nvPicPr>
          <p:cNvPr id="15053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00200"/>
            <a:ext cx="7931150" cy="3429000"/>
          </a:xfrm>
        </p:spPr>
      </p:pic>
      <p:sp>
        <p:nvSpPr>
          <p:cNvPr id="6" name="Rounded Rectangle 5"/>
          <p:cNvSpPr/>
          <p:nvPr/>
        </p:nvSpPr>
        <p:spPr>
          <a:xfrm>
            <a:off x="685800" y="4876800"/>
            <a:ext cx="6172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Beamforming allows an access point to focus its transmissions and reception</a:t>
            </a:r>
          </a:p>
        </p:txBody>
      </p:sp>
    </p:spTree>
    <p:extLst>
      <p:ext uri="{BB962C8B-B14F-4D97-AF65-F5344CB8AC3E}">
        <p14:creationId xmlns:p14="http://schemas.microsoft.com/office/powerpoint/2010/main" val="14156585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8210550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6.23: Beam 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2015 Pearson Education, Ltd. </a:t>
            </a:r>
            <a:endParaRPr lang="en-US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029200"/>
            <a:ext cx="804545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Multiuser MIMO (MU-MIMO) allows two wireless hosts </a:t>
            </a:r>
            <a:br>
              <a:rPr lang="en-US" sz="2000" dirty="0"/>
            </a:br>
            <a:r>
              <a:rPr lang="en-US" sz="2000" dirty="0"/>
              <a:t>to transmit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1023417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 eaLnBrk="1" hangingPunct="1"/>
            <a:r>
              <a:rPr lang="en-US" dirty="0"/>
              <a:t>Defined in 802.11ac, and there is a single standard, so adoption is more likely</a:t>
            </a:r>
          </a:p>
          <a:p>
            <a:pPr eaLnBrk="1" hangingPunct="1"/>
            <a:r>
              <a:rPr lang="en-US" dirty="0"/>
              <a:t>However, initial pre-standard 802.11ac products typically do not offer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Multiuser MIMO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2015 Pearson Education, Ltd. 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7922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6471"/>
              </p:ext>
            </p:extLst>
          </p:nvPr>
        </p:nvGraphicFramePr>
        <p:xfrm>
          <a:off x="457200" y="1524000"/>
          <a:ext cx="800100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8967">
                <a:tc>
                  <a:txBody>
                    <a:bodyPr/>
                    <a:lstStyle/>
                    <a:p>
                      <a:r>
                        <a:rPr lang="en-US" sz="24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MIMO?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Maximum Spatial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MU-MIMO?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32">
                <a:tc>
                  <a:txBody>
                    <a:bodyPr/>
                    <a:lstStyle/>
                    <a:p>
                      <a:r>
                        <a:rPr lang="en-US" sz="24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75">
                <a:tc>
                  <a:txBody>
                    <a:bodyPr/>
                    <a:lstStyle/>
                    <a:p>
                      <a:r>
                        <a:rPr lang="en-US" sz="2400" dirty="0" err="1"/>
                        <a:t>802.11a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039">
                <a:tc>
                  <a:txBody>
                    <a:bodyPr/>
                    <a:lstStyle/>
                    <a:p>
                      <a:r>
                        <a:rPr lang="en-US" sz="24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4*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987">
                <a:tc>
                  <a:txBody>
                    <a:bodyPr/>
                    <a:lstStyle/>
                    <a:p>
                      <a:r>
                        <a:rPr lang="en-US" sz="24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6.21 Major 802.11 Wi-Fi Standards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181600" y="59436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* up to 600 Mbps (rated speed)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62011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Rated Speed versus Throughput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Rated speed is the speed the standard specifies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Throughput is the speed that is actually delivered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Total throughput is substantially lower than rated speed—</a:t>
            </a:r>
            <a:r>
              <a:rPr lang="en-US" sz="2400" b="1" dirty="0">
                <a:solidFill>
                  <a:srgbClr val="FF0000"/>
                </a:solidFill>
              </a:rPr>
              <a:t>sometimes 50% lower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6.24 Speed, Distance, and Throughput </a:t>
            </a:r>
          </a:p>
        </p:txBody>
      </p:sp>
    </p:spTree>
    <p:extLst>
      <p:ext uri="{BB962C8B-B14F-4D97-AF65-F5344CB8AC3E}">
        <p14:creationId xmlns:p14="http://schemas.microsoft.com/office/powerpoint/2010/main" val="24116925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Aggregate versus Individual Throughput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Access point throughput is aggregate throughput for all devices transmitting and receiving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Its capacity is shared by all stations currently sending or receiving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Individual throughput can be much lower than aggregate throughput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6.24 Speed, Distance, and Throughput </a:t>
            </a:r>
          </a:p>
        </p:txBody>
      </p:sp>
    </p:spTree>
    <p:extLst>
      <p:ext uri="{BB962C8B-B14F-4D97-AF65-F5344CB8AC3E}">
        <p14:creationId xmlns:p14="http://schemas.microsoft.com/office/powerpoint/2010/main" val="39410164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30891"/>
          </a:xfrm>
        </p:spPr>
        <p:txBody>
          <a:bodyPr>
            <a:normAutofit/>
          </a:bodyPr>
          <a:lstStyle/>
          <a:p>
            <a:r>
              <a:rPr lang="en-US" sz="2800" dirty="0"/>
              <a:t>Throughput versus Distance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As distance from the access point increases, signals get weaker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Wireless hosts must use slower but more reliable bit encoding methods—send fewer bits per clock cycle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This reduces individual throughput for these devices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6.24 Speed, Distance, and Throughput </a:t>
            </a:r>
          </a:p>
        </p:txBody>
      </p:sp>
    </p:spTree>
    <p:extLst>
      <p:ext uri="{BB962C8B-B14F-4D97-AF65-F5344CB8AC3E}">
        <p14:creationId xmlns:p14="http://schemas.microsoft.com/office/powerpoint/2010/main" val="21373323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Devices Built for Newer Standards Still Implement Older Standards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This is called backward compatibility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This Allows Older and Newer Devices to Communicate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6.25 </a:t>
            </a:r>
            <a:r>
              <a:rPr lang="en-US" b="0" dirty="0"/>
              <a:t>Backward Compatibility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0962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Example of Backward Compatibility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n-US" sz="2400" dirty="0"/>
              <a:t>Newer product: 802.11ac in the 5 GHz band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n-US" sz="2400" dirty="0"/>
              <a:t>Older product: 802.11n in the 2.4 GHz band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n-US" sz="2400" dirty="0"/>
              <a:t>The newer product will drop back to the standard the older product can use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n-US" sz="2400" dirty="0"/>
              <a:t>They will communicate using the 802.11n standard in the 2.4 GHz band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n-US" sz="2400" dirty="0"/>
              <a:t>They will only get 802.11n speeds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/>
              <a:t>6.25 </a:t>
            </a:r>
            <a:r>
              <a:rPr lang="en-US" b="0" dirty="0"/>
              <a:t>Backward Compatibility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06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Hybrid Switched/Wireless 802.11 Network </a:t>
            </a:r>
          </a:p>
        </p:txBody>
      </p:sp>
      <p:pic>
        <p:nvPicPr>
          <p:cNvPr id="6" name="Content Placeholder 7" descr="Figure 7-6b WLAN Oper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8166100" cy="4664075"/>
          </a:xfrm>
        </p:spPr>
      </p:pic>
      <p:sp>
        <p:nvSpPr>
          <p:cNvPr id="7" name="Rounded Rectangle 6"/>
          <p:cNvSpPr/>
          <p:nvPr/>
        </p:nvSpPr>
        <p:spPr>
          <a:xfrm>
            <a:off x="3733800" y="2895600"/>
            <a:ext cx="51816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LAN connection is needed to give clients access to servers and Internet access routers on the wired LAN.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2743200"/>
            <a:ext cx="1600200" cy="27432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33600" y="3352800"/>
            <a:ext cx="1676400" cy="1828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424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2015 Pearson Education, Ltd.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5796776"/>
              </p:ext>
            </p:extLst>
          </p:nvPr>
        </p:nvGraphicFramePr>
        <p:xfrm>
          <a:off x="990600" y="381000"/>
          <a:ext cx="7010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186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cs typeface="Arial" charset="0"/>
              </a:rPr>
              <a:t>Copyright © 2015 Pearson Education, Ltd. </a:t>
            </a:r>
            <a:endParaRPr lang="en-US">
              <a:solidFill>
                <a:prstClr val="black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6.26: Wireless Mesh Network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19200" y="4038600"/>
            <a:ext cx="68580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There is no Ethernet network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(distribution system)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Frames are forwarded by access points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and wireless hosts</a:t>
            </a:r>
          </a:p>
        </p:txBody>
      </p:sp>
      <p:pic>
        <p:nvPicPr>
          <p:cNvPr id="16077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188" y="1600200"/>
            <a:ext cx="8251825" cy="2209800"/>
          </a:xfrm>
        </p:spPr>
      </p:pic>
    </p:spTree>
    <p:extLst>
      <p:ext uri="{BB962C8B-B14F-4D97-AF65-F5344CB8AC3E}">
        <p14:creationId xmlns:p14="http://schemas.microsoft.com/office/powerpoint/2010/main" val="28075951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cs typeface="Arial" charset="0"/>
              </a:rPr>
              <a:t>Copyright © 2015 Pearson Education, Ltd. </a:t>
            </a:r>
            <a:endParaRPr lang="en-US">
              <a:solidFill>
                <a:prstClr val="black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6.26: Wireless Mesh Network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3976577"/>
            <a:ext cx="6858000" cy="12812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Mesh networks are governed by 802.11s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It is not a mature standard</a:t>
            </a:r>
          </a:p>
        </p:txBody>
      </p:sp>
      <p:pic>
        <p:nvPicPr>
          <p:cNvPr id="16282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188" y="1600200"/>
            <a:ext cx="8251825" cy="2209800"/>
          </a:xfr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DC4B51B-3277-46E4-A055-093502C24B39}"/>
              </a:ext>
            </a:extLst>
          </p:cNvPr>
          <p:cNvSpPr/>
          <p:nvPr/>
        </p:nvSpPr>
        <p:spPr>
          <a:xfrm>
            <a:off x="990600" y="5585004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hlinkClick r:id="rId4"/>
              </a:rPr>
              <a:t>https://24h.pchome.com.tw/prod/DRAF07-A9009V8PQ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9361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1499</TotalTime>
  <Words>3385</Words>
  <Application>Microsoft Office PowerPoint</Application>
  <PresentationFormat>如螢幕大小 (4:3)</PresentationFormat>
  <Paragraphs>552</Paragraphs>
  <Slides>92</Slides>
  <Notes>35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92</vt:i4>
      </vt:variant>
    </vt:vector>
  </HeadingPairs>
  <TitlesOfParts>
    <vt:vector size="101" baseType="lpstr">
      <vt:lpstr>微軟正黑體</vt:lpstr>
      <vt:lpstr>新細明體</vt:lpstr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Wireless LANs I</vt:lpstr>
      <vt:lpstr>PowerPoint 簡報</vt:lpstr>
      <vt:lpstr>6.1 802.11/Wi-Fi WLAN Technology</vt:lpstr>
      <vt:lpstr>6.1 802.11/Wi-Fi WLAN Technology</vt:lpstr>
      <vt:lpstr>6.1 802.11/Wi-Fi WLAN Technology</vt:lpstr>
      <vt:lpstr>6.1 802.11/Wi-Fi WLAN Technology</vt:lpstr>
      <vt:lpstr>6.1 802.11/Wi-Fi WLAN Technology</vt:lpstr>
      <vt:lpstr>6.2 Hybrid Switched/Wireless 802.11 Network </vt:lpstr>
      <vt:lpstr>6.2 Hybrid Switched/Wireless 802.11 Network </vt:lpstr>
      <vt:lpstr>PowerPoint 簡報</vt:lpstr>
      <vt:lpstr>6.3 Electromagnetic Wave </vt:lpstr>
      <vt:lpstr>6.4 Omnidirectional and Dish Antennas </vt:lpstr>
      <vt:lpstr>6.4 Omnidirectional and Dish Antennas </vt:lpstr>
      <vt:lpstr>6.5: Wireless Propagation Problems</vt:lpstr>
      <vt:lpstr>Inverse Square Law Attenuation</vt:lpstr>
      <vt:lpstr>6.6: Inverse Square Law Attenuation</vt:lpstr>
      <vt:lpstr>Absorptive Attenuation</vt:lpstr>
      <vt:lpstr>Dead Zones</vt:lpstr>
      <vt:lpstr>Multipath Interference</vt:lpstr>
      <vt:lpstr>Multipath Interference</vt:lpstr>
      <vt:lpstr>Electromagnetic Interference (EMI)</vt:lpstr>
      <vt:lpstr>Frequency-Dependent Propogation Problems</vt:lpstr>
      <vt:lpstr>PowerPoint 簡報</vt:lpstr>
      <vt:lpstr>6.8 Frequency Spectrum, Service Band, Channels</vt:lpstr>
      <vt:lpstr>6.8 Frequency Spectrum, Service Band, Channels</vt:lpstr>
      <vt:lpstr>6.8 Frequency Spectrum, Service Band, Channels</vt:lpstr>
      <vt:lpstr>台灣的 無線電波波譜分配圖表</vt:lpstr>
      <vt:lpstr>PowerPoint 簡報</vt:lpstr>
      <vt:lpstr>PowerPoint 簡報</vt:lpstr>
      <vt:lpstr>6.9 Signal Bandwidth</vt:lpstr>
      <vt:lpstr>6.10: Channel Bandwidth and Transmission Speed</vt:lpstr>
      <vt:lpstr>6.10 Channel Bandwidth and Transmission Speed</vt:lpstr>
      <vt:lpstr>6.10 Channel Bandwidth and Transmission Speed</vt:lpstr>
      <vt:lpstr>6.11 2.4 GHz and 5 GHz Service Band</vt:lpstr>
      <vt:lpstr>PowerPoint 簡報</vt:lpstr>
      <vt:lpstr>6.11 2.4 GHz and 5 GHz Service Band</vt:lpstr>
      <vt:lpstr>6.11 2.4 GHz and 5 GHz Service Band</vt:lpstr>
      <vt:lpstr>6.11 2.4 GHz and 5 GHz Service Band</vt:lpstr>
      <vt:lpstr>6.12 Co-Channel Interference, 2.4 GHz Band </vt:lpstr>
      <vt:lpstr>6.13 Licensed &amp; Unlicensed Service Bands</vt:lpstr>
      <vt:lpstr>6.13 Licensed &amp; Unlicensed Service Bands</vt:lpstr>
      <vt:lpstr>6.13 Licensed &amp; Unlicensed Service Bands</vt:lpstr>
      <vt:lpstr>6.13 Licensed &amp; Unlicensed Service Bands</vt:lpstr>
      <vt:lpstr>PowerPoint 簡報</vt:lpstr>
      <vt:lpstr>Spread Spectrum Transmission</vt:lpstr>
      <vt:lpstr>6.14: Normal vs Spread Spectrum Transmission</vt:lpstr>
      <vt:lpstr>6.14: Normal vs Spread Spectrum Transmission</vt:lpstr>
      <vt:lpstr>6.15: Orthogonal Frequency Division Multiplexing </vt:lpstr>
      <vt:lpstr>PowerPoint 簡報</vt:lpstr>
      <vt:lpstr>6.16 Typical 802.11 Wi-Fi Operation</vt:lpstr>
      <vt:lpstr>6.16 Typical 802.11 Wi-Fi Operation</vt:lpstr>
      <vt:lpstr>6.16 Typical 802.11 Wi-Fi Operation</vt:lpstr>
      <vt:lpstr>6.16 Typical 802.11 Wi-Fi Operation</vt:lpstr>
      <vt:lpstr>6.16 Typical 802.11 Wi-Fi Operation</vt:lpstr>
      <vt:lpstr>Basic Service Set (BSS)</vt:lpstr>
      <vt:lpstr>Extended Service Set (ESS)</vt:lpstr>
      <vt:lpstr>6.18: Transmitting in a Single Channel</vt:lpstr>
      <vt:lpstr>Media Access Control</vt:lpstr>
      <vt:lpstr>CSMA/CA+ACK</vt:lpstr>
      <vt:lpstr>6.19: CSMA/CA+ACK</vt:lpstr>
      <vt:lpstr>6.19: CSMA/CA+ACK</vt:lpstr>
      <vt:lpstr>6.19: CSMA/CA+ACK</vt:lpstr>
      <vt:lpstr>6.20: CSMA/CA+ACK</vt:lpstr>
      <vt:lpstr>Hidden Node Problem (or Hidden Terminal Problem) </vt:lpstr>
      <vt:lpstr>6.20: RTS-CTS</vt:lpstr>
      <vt:lpstr>6.20: RTS-CTS</vt:lpstr>
      <vt:lpstr>6.20: RTS-CTS</vt:lpstr>
      <vt:lpstr>6.20: RTS-CTS</vt:lpstr>
      <vt:lpstr>Comparison</vt:lpstr>
      <vt:lpstr>PowerPoint 簡報</vt:lpstr>
      <vt:lpstr>6.21 Major 802.11 Wi-Fi Standards</vt:lpstr>
      <vt:lpstr>6.21 Major 802.11 Wi-Fi Standards</vt:lpstr>
      <vt:lpstr>6.21 Major 802.11 Wi-Fi Standards</vt:lpstr>
      <vt:lpstr>6.21 Major 802.11 Wi-Fi Standards</vt:lpstr>
      <vt:lpstr>6.21 Major 802.11 Wi-Fi Standards</vt:lpstr>
      <vt:lpstr>PowerPoint 簡報</vt:lpstr>
      <vt:lpstr>PowerPoint 簡報</vt:lpstr>
      <vt:lpstr>6.22: MIMO</vt:lpstr>
      <vt:lpstr>6.22: MIMO</vt:lpstr>
      <vt:lpstr>6.22: MIMO (Multiple Input/Multiple Output)</vt:lpstr>
      <vt:lpstr>6.23: Beam Forming</vt:lpstr>
      <vt:lpstr>6.23: Beam Forming</vt:lpstr>
      <vt:lpstr>Multiuser MIMO</vt:lpstr>
      <vt:lpstr>6.21 Major 802.11 Wi-Fi Standards</vt:lpstr>
      <vt:lpstr>6.24 Speed, Distance, and Throughput </vt:lpstr>
      <vt:lpstr>6.24 Speed, Distance, and Throughput </vt:lpstr>
      <vt:lpstr>6.24 Speed, Distance, and Throughput </vt:lpstr>
      <vt:lpstr>6.25 Backward Compatibility </vt:lpstr>
      <vt:lpstr>6.25 Backward Compatibility </vt:lpstr>
      <vt:lpstr>PowerPoint 簡報</vt:lpstr>
      <vt:lpstr>6.26: Wireless Mesh Network</vt:lpstr>
      <vt:lpstr>6.26: Wireless Mesh Network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Cloud</dc:title>
  <dc:creator>x</dc:creator>
  <cp:lastModifiedBy>Yen-Cheng Chen</cp:lastModifiedBy>
  <cp:revision>255</cp:revision>
  <cp:lastPrinted>2014-09-14T02:05:18Z</cp:lastPrinted>
  <dcterms:created xsi:type="dcterms:W3CDTF">2014-08-29T04:43:33Z</dcterms:created>
  <dcterms:modified xsi:type="dcterms:W3CDTF">2024-04-25T04:35:56Z</dcterms:modified>
</cp:coreProperties>
</file>