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60" r:id="rId3"/>
    <p:sldId id="420" r:id="rId4"/>
    <p:sldId id="490" r:id="rId5"/>
    <p:sldId id="421" r:id="rId6"/>
    <p:sldId id="422" r:id="rId7"/>
    <p:sldId id="483" r:id="rId8"/>
    <p:sldId id="484" r:id="rId9"/>
    <p:sldId id="485" r:id="rId10"/>
    <p:sldId id="487" r:id="rId11"/>
    <p:sldId id="486" r:id="rId12"/>
    <p:sldId id="600" r:id="rId13"/>
    <p:sldId id="625" r:id="rId14"/>
    <p:sldId id="631" r:id="rId15"/>
    <p:sldId id="423" r:id="rId16"/>
    <p:sldId id="424" r:id="rId17"/>
    <p:sldId id="502" r:id="rId18"/>
    <p:sldId id="425" r:id="rId19"/>
    <p:sldId id="604" r:id="rId20"/>
    <p:sldId id="426" r:id="rId21"/>
    <p:sldId id="427" r:id="rId22"/>
    <p:sldId id="428" r:id="rId23"/>
    <p:sldId id="430" r:id="rId24"/>
    <p:sldId id="431" r:id="rId25"/>
    <p:sldId id="432" r:id="rId26"/>
    <p:sldId id="626" r:id="rId27"/>
    <p:sldId id="605" r:id="rId28"/>
    <p:sldId id="433" r:id="rId29"/>
    <p:sldId id="434" r:id="rId30"/>
    <p:sldId id="435" r:id="rId31"/>
    <p:sldId id="509" r:id="rId32"/>
    <p:sldId id="510" r:id="rId33"/>
    <p:sldId id="438" r:id="rId34"/>
    <p:sldId id="439" r:id="rId35"/>
    <p:sldId id="566" r:id="rId36"/>
    <p:sldId id="440" r:id="rId37"/>
    <p:sldId id="441" r:id="rId38"/>
    <p:sldId id="442" r:id="rId39"/>
    <p:sldId id="628" r:id="rId40"/>
    <p:sldId id="606" r:id="rId41"/>
    <p:sldId id="542" r:id="rId42"/>
    <p:sldId id="632" r:id="rId43"/>
    <p:sldId id="525" r:id="rId44"/>
    <p:sldId id="607" r:id="rId45"/>
    <p:sldId id="633" r:id="rId46"/>
    <p:sldId id="526" r:id="rId47"/>
    <p:sldId id="543" r:id="rId48"/>
    <p:sldId id="544" r:id="rId49"/>
    <p:sldId id="545" r:id="rId50"/>
    <p:sldId id="546" r:id="rId51"/>
    <p:sldId id="547" r:id="rId52"/>
    <p:sldId id="548" r:id="rId53"/>
    <p:sldId id="601" r:id="rId54"/>
    <p:sldId id="603" r:id="rId55"/>
    <p:sldId id="609" r:id="rId56"/>
    <p:sldId id="629" r:id="rId57"/>
    <p:sldId id="613" r:id="rId58"/>
    <p:sldId id="575" r:id="rId59"/>
    <p:sldId id="576" r:id="rId60"/>
    <p:sldId id="577" r:id="rId61"/>
    <p:sldId id="630" r:id="rId62"/>
    <p:sldId id="614" r:id="rId63"/>
    <p:sldId id="620" r:id="rId64"/>
    <p:sldId id="616" r:id="rId65"/>
    <p:sldId id="617" r:id="rId66"/>
    <p:sldId id="618" r:id="rId67"/>
    <p:sldId id="619" r:id="rId68"/>
    <p:sldId id="621" r:id="rId69"/>
    <p:sldId id="622" r:id="rId70"/>
    <p:sldId id="623" r:id="rId71"/>
    <p:sldId id="624" r:id="rId7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5506" autoAdjust="0"/>
  </p:normalViewPr>
  <p:slideViewPr>
    <p:cSldViewPr>
      <p:cViewPr varScale="1">
        <p:scale>
          <a:sx n="106" d="100"/>
          <a:sy n="106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00" y="-64"/>
      </p:cViewPr>
      <p:guideLst>
        <p:guide orient="horz" pos="2208"/>
        <p:guide pos="2928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/>
            <a:t>IP Subnetting</a:t>
          </a:r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/>
            <a:t>Network Address Translation (NAT)</a:t>
          </a:r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/>
            <a:t>Domain Name System (DNS)</a:t>
          </a:r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/>
            <a:t>IP Security (IPsec)</a:t>
          </a:r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/>
            <a:t>IPv6 Management</a:t>
          </a:r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/>
            <a:t>Other TCP/IP Supervisory Standards</a:t>
          </a:r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6"/>
      <dgm:spPr/>
    </dgm:pt>
    <dgm:pt modelId="{99BCB51E-A37A-4EB3-AB4C-A979A8A01F38}" type="pres">
      <dgm:prSet presAssocID="{FDDFCEB3-D85D-41D5-BE70-F55F833AB9CF}" presName="parentText" presStyleLbl="node1" presStyleIdx="0" presStyleCnt="6" custScaleX="142857" custScaleY="220687">
        <dgm:presLayoutVars>
          <dgm:chMax val="0"/>
          <dgm:bulletEnabled val="1"/>
        </dgm:presLayoutVars>
      </dgm:prSet>
      <dgm:spPr/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6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6"/>
      <dgm:spPr/>
    </dgm:pt>
    <dgm:pt modelId="{6816AD51-5A02-4278-9D16-501A620036D8}" type="pres">
      <dgm:prSet presAssocID="{0A081AEC-8248-4DAF-A528-AF8004ED536F}" presName="parentText" presStyleLbl="node1" presStyleIdx="1" presStyleCnt="6" custScaleX="142857" custLinFactNeighborX="-2754" custLinFactNeighborY="9675">
        <dgm:presLayoutVars>
          <dgm:chMax val="0"/>
          <dgm:bulletEnabled val="1"/>
        </dgm:presLayoutVars>
      </dgm:prSet>
      <dgm:spPr/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6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6"/>
      <dgm:spPr/>
    </dgm:pt>
    <dgm:pt modelId="{70C2D828-16E1-4E7F-ADD2-D2B771400BDC}" type="pres">
      <dgm:prSet presAssocID="{038D6E2C-EF3B-4F45-B09F-052A2F076B8E}" presName="parentText" presStyleLbl="node1" presStyleIdx="2" presStyleCnt="6" custScaleX="142857">
        <dgm:presLayoutVars>
          <dgm:chMax val="0"/>
          <dgm:bulletEnabled val="1"/>
        </dgm:presLayoutVars>
      </dgm:prSet>
      <dgm:spPr/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6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2" presStyleCnt="6"/>
      <dgm:spPr/>
    </dgm:pt>
    <dgm:pt modelId="{1048A9E5-2DB7-4A91-847C-4E9F9492EF99}" type="pres">
      <dgm:prSet presAssocID="{734C166E-EDA5-45FF-8FAC-479636500EC8}" presName="parentText" presStyleLbl="node1" presStyleIdx="3" presStyleCnt="6" custScaleX="142857" custScaleY="94738">
        <dgm:presLayoutVars>
          <dgm:chMax val="0"/>
          <dgm:bulletEnabled val="1"/>
        </dgm:presLayoutVars>
      </dgm:prSet>
      <dgm:spPr/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3" presStyleCnt="6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D504DBBE-0337-426F-A904-206B6FB6BCE8}" type="pres">
      <dgm:prSet presAssocID="{45006F66-8FD7-4BA8-8D5B-CF05679B7510}" presName="parentLin" presStyleCnt="0"/>
      <dgm:spPr/>
    </dgm:pt>
    <dgm:pt modelId="{C045BD0C-76A3-4825-ADDE-718B824CF379}" type="pres">
      <dgm:prSet presAssocID="{45006F66-8FD7-4BA8-8D5B-CF05679B7510}" presName="parentLeftMargin" presStyleLbl="node1" presStyleIdx="3" presStyleCnt="6"/>
      <dgm:spPr/>
    </dgm:pt>
    <dgm:pt modelId="{1FBD4CE3-0A62-4420-937D-D7206A8E94B7}" type="pres">
      <dgm:prSet presAssocID="{45006F66-8FD7-4BA8-8D5B-CF05679B7510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4FC2F811-317F-4C5E-B94A-384217049175}" type="pres">
      <dgm:prSet presAssocID="{45006F66-8FD7-4BA8-8D5B-CF05679B7510}" presName="negativeSpace" presStyleCnt="0"/>
      <dgm:spPr/>
    </dgm:pt>
    <dgm:pt modelId="{7A5F3125-2E90-449C-ABAD-130D43AA673C}" type="pres">
      <dgm:prSet presAssocID="{45006F66-8FD7-4BA8-8D5B-CF05679B7510}" presName="childText" presStyleLbl="conFgAcc1" presStyleIdx="4" presStyleCnt="6">
        <dgm:presLayoutVars>
          <dgm:bulletEnabled val="1"/>
        </dgm:presLayoutVars>
      </dgm:prSet>
      <dgm:spPr/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4" presStyleCnt="6"/>
      <dgm:spPr/>
    </dgm:pt>
    <dgm:pt modelId="{590D6346-35B6-41E2-97F7-6554CBDB8101}" type="pres">
      <dgm:prSet presAssocID="{F28B2C0B-ABC1-4BC3-86C8-7F4DB1BE2C87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A3F3BE12-4197-4DFF-BA23-F0EAF996DD44}" type="presOf" srcId="{45006F66-8FD7-4BA8-8D5B-CF05679B7510}" destId="{C045BD0C-76A3-4825-ADDE-718B824CF379}" srcOrd="0" destOrd="0" presId="urn:microsoft.com/office/officeart/2005/8/layout/list1"/>
    <dgm:cxn modelId="{16222619-B999-4256-8887-2D16B6A92C1E}" type="presOf" srcId="{45006F66-8FD7-4BA8-8D5B-CF05679B7510}" destId="{1FBD4CE3-0A62-4420-937D-D7206A8E94B7}" srcOrd="1" destOrd="0" presId="urn:microsoft.com/office/officeart/2005/8/layout/list1"/>
    <dgm:cxn modelId="{BB5E2832-7141-40F3-AA5C-A7032B5F1E8B}" type="presOf" srcId="{FDDFCEB3-D85D-41D5-BE70-F55F833AB9CF}" destId="{99BCB51E-A37A-4EB3-AB4C-A979A8A01F38}" srcOrd="1" destOrd="0" presId="urn:microsoft.com/office/officeart/2005/8/layout/list1"/>
    <dgm:cxn modelId="{A7919F35-3BCD-4351-AC87-3FEB1E49488A}" type="presOf" srcId="{038D6E2C-EF3B-4F45-B09F-052A2F076B8E}" destId="{70C2D828-16E1-4E7F-ADD2-D2B771400BDC}" srcOrd="1" destOrd="0" presId="urn:microsoft.com/office/officeart/2005/8/layout/list1"/>
    <dgm:cxn modelId="{47D24036-861F-43E7-AD92-A0023CEE8456}" type="presOf" srcId="{0A081AEC-8248-4DAF-A528-AF8004ED536F}" destId="{6816AD51-5A02-4278-9D16-501A620036D8}" srcOrd="1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82492A63-973E-43E9-AA67-77BB46F73E8D}" type="presOf" srcId="{440C20CC-C996-45B9-A5B6-EBBB57CEA719}" destId="{08D7D7EF-76B7-4CDC-A750-CE20C5EC45E9}" srcOrd="0" destOrd="0" presId="urn:microsoft.com/office/officeart/2005/8/layout/list1"/>
    <dgm:cxn modelId="{08E5B56B-4200-42EA-A273-1179F51DBB12}" srcId="{440C20CC-C996-45B9-A5B6-EBBB57CEA719}" destId="{734C166E-EDA5-45FF-8FAC-479636500EC8}" srcOrd="3" destOrd="0" parTransId="{571944A3-06F5-408D-88EA-950B6A023211}" sibTransId="{EDBE3A90-9FC8-4486-B82E-01FB3341A5CE}"/>
    <dgm:cxn modelId="{1EC64E59-1820-4D4C-8827-56089D89B797}" type="presOf" srcId="{038D6E2C-EF3B-4F45-B09F-052A2F076B8E}" destId="{CA752C81-D4F2-4021-96CD-B5BE329B9F92}" srcOrd="0" destOrd="0" presId="urn:microsoft.com/office/officeart/2005/8/layout/list1"/>
    <dgm:cxn modelId="{DFB78779-721D-4FCE-A62F-6CC2C232DE2D}" type="presOf" srcId="{734C166E-EDA5-45FF-8FAC-479636500EC8}" destId="{62F046EC-7E75-4B58-B70E-D98BA5501664}" srcOrd="0" destOrd="0" presId="urn:microsoft.com/office/officeart/2005/8/layout/list1"/>
    <dgm:cxn modelId="{8037997E-2226-4BE0-BEAC-799C36D77268}" srcId="{440C20CC-C996-45B9-A5B6-EBBB57CEA719}" destId="{45006F66-8FD7-4BA8-8D5B-CF05679B7510}" srcOrd="4" destOrd="0" parTransId="{F13C8DF7-FF95-4773-B5E9-DD45F133FD96}" sibTransId="{88678F65-0A82-43A0-967C-517FD4400002}"/>
    <dgm:cxn modelId="{2BF2E591-AFE3-4D57-97D3-7F09797D2B04}" type="presOf" srcId="{F28B2C0B-ABC1-4BC3-86C8-7F4DB1BE2C87}" destId="{433AD01E-68DF-4ACC-BF5C-A296E90518B0}" srcOrd="0" destOrd="0" presId="urn:microsoft.com/office/officeart/2005/8/layout/list1"/>
    <dgm:cxn modelId="{9C6DCE97-91D2-489E-A5E3-1B4C73AD8B9D}" type="presOf" srcId="{F28B2C0B-ABC1-4BC3-86C8-7F4DB1BE2C87}" destId="{590D6346-35B6-41E2-97F7-6554CBDB8101}" srcOrd="1" destOrd="0" presId="urn:microsoft.com/office/officeart/2005/8/layout/list1"/>
    <dgm:cxn modelId="{1D038198-00C7-4F4F-AE4F-3FF4A3ED0CF2}" type="presOf" srcId="{734C166E-EDA5-45FF-8FAC-479636500EC8}" destId="{1048A9E5-2DB7-4A91-847C-4E9F9492EF99}" srcOrd="1" destOrd="0" presId="urn:microsoft.com/office/officeart/2005/8/layout/list1"/>
    <dgm:cxn modelId="{ACA6C9BF-6AF1-4EEA-9439-394B70CC1C38}" srcId="{440C20CC-C996-45B9-A5B6-EBBB57CEA719}" destId="{F28B2C0B-ABC1-4BC3-86C8-7F4DB1BE2C87}" srcOrd="5" destOrd="0" parTransId="{D9D840E2-B56B-4F1D-932F-C1980F5517A4}" sibTransId="{DDB5E74A-530C-4646-8296-554B888CA295}"/>
    <dgm:cxn modelId="{42E02ED0-6DB3-4EB5-924E-40A694880CCE}" type="presOf" srcId="{FDDFCEB3-D85D-41D5-BE70-F55F833AB9CF}" destId="{782BD966-BEB2-467D-95DB-90EBB95FF10B}" srcOrd="0" destOrd="0" presId="urn:microsoft.com/office/officeart/2005/8/layout/list1"/>
    <dgm:cxn modelId="{EA9B56D4-2558-4305-BC61-24A90F728D36}" type="presOf" srcId="{0A081AEC-8248-4DAF-A528-AF8004ED536F}" destId="{05109C4D-C47D-4B53-9FD7-3B9155313FBC}" srcOrd="0" destOrd="0" presId="urn:microsoft.com/office/officeart/2005/8/layout/list1"/>
    <dgm:cxn modelId="{509E8DA3-0D15-4592-BF9A-71CF6BE6276D}" type="presParOf" srcId="{08D7D7EF-76B7-4CDC-A750-CE20C5EC45E9}" destId="{F4BCA5B3-CF4D-4CBB-A57A-5BFDD6A2E2B7}" srcOrd="0" destOrd="0" presId="urn:microsoft.com/office/officeart/2005/8/layout/list1"/>
    <dgm:cxn modelId="{977EA6C5-C544-4511-ABCA-F75C4D89851E}" type="presParOf" srcId="{F4BCA5B3-CF4D-4CBB-A57A-5BFDD6A2E2B7}" destId="{782BD966-BEB2-467D-95DB-90EBB95FF10B}" srcOrd="0" destOrd="0" presId="urn:microsoft.com/office/officeart/2005/8/layout/list1"/>
    <dgm:cxn modelId="{40122412-E17F-4040-B3E7-5AAEF694E390}" type="presParOf" srcId="{F4BCA5B3-CF4D-4CBB-A57A-5BFDD6A2E2B7}" destId="{99BCB51E-A37A-4EB3-AB4C-A979A8A01F38}" srcOrd="1" destOrd="0" presId="urn:microsoft.com/office/officeart/2005/8/layout/list1"/>
    <dgm:cxn modelId="{49F6E70B-CBEB-4CF9-9985-1460FB6F0A07}" type="presParOf" srcId="{08D7D7EF-76B7-4CDC-A750-CE20C5EC45E9}" destId="{DDAB02D1-C264-4B0C-80D7-C8835D57F01C}" srcOrd="1" destOrd="0" presId="urn:microsoft.com/office/officeart/2005/8/layout/list1"/>
    <dgm:cxn modelId="{F7E71075-A7B1-4ED2-8D48-25DF01D10D11}" type="presParOf" srcId="{08D7D7EF-76B7-4CDC-A750-CE20C5EC45E9}" destId="{035A2F41-E1AE-44ED-8F0D-1E9A56A809AA}" srcOrd="2" destOrd="0" presId="urn:microsoft.com/office/officeart/2005/8/layout/list1"/>
    <dgm:cxn modelId="{03CB1444-CD32-4007-948A-86FF961D7EBA}" type="presParOf" srcId="{08D7D7EF-76B7-4CDC-A750-CE20C5EC45E9}" destId="{3CB82DDF-9C52-4FF2-902A-6E26DE4D7B40}" srcOrd="3" destOrd="0" presId="urn:microsoft.com/office/officeart/2005/8/layout/list1"/>
    <dgm:cxn modelId="{A4DED3F8-4063-45FF-878D-191D36F40E38}" type="presParOf" srcId="{08D7D7EF-76B7-4CDC-A750-CE20C5EC45E9}" destId="{0B3F144F-8C8D-4738-90D2-EC7C3946E4A6}" srcOrd="4" destOrd="0" presId="urn:microsoft.com/office/officeart/2005/8/layout/list1"/>
    <dgm:cxn modelId="{811670C5-BA83-493E-87BF-4A34C9C5734E}" type="presParOf" srcId="{0B3F144F-8C8D-4738-90D2-EC7C3946E4A6}" destId="{05109C4D-C47D-4B53-9FD7-3B9155313FBC}" srcOrd="0" destOrd="0" presId="urn:microsoft.com/office/officeart/2005/8/layout/list1"/>
    <dgm:cxn modelId="{9837FC72-9D53-4078-9D4C-8F5EF36D4E70}" type="presParOf" srcId="{0B3F144F-8C8D-4738-90D2-EC7C3946E4A6}" destId="{6816AD51-5A02-4278-9D16-501A620036D8}" srcOrd="1" destOrd="0" presId="urn:microsoft.com/office/officeart/2005/8/layout/list1"/>
    <dgm:cxn modelId="{690F49F9-6928-48C3-B876-7E889841E659}" type="presParOf" srcId="{08D7D7EF-76B7-4CDC-A750-CE20C5EC45E9}" destId="{1E1D4528-6BD7-4D8F-B6DF-B97F1D510D61}" srcOrd="5" destOrd="0" presId="urn:microsoft.com/office/officeart/2005/8/layout/list1"/>
    <dgm:cxn modelId="{91642C09-941D-4702-A799-881D8AF6CAE6}" type="presParOf" srcId="{08D7D7EF-76B7-4CDC-A750-CE20C5EC45E9}" destId="{E1E754EB-A47D-441E-B41B-F4699E1D1E35}" srcOrd="6" destOrd="0" presId="urn:microsoft.com/office/officeart/2005/8/layout/list1"/>
    <dgm:cxn modelId="{2FA64F1A-DA7C-45C0-A5F1-6C53CE96B47F}" type="presParOf" srcId="{08D7D7EF-76B7-4CDC-A750-CE20C5EC45E9}" destId="{55F0F1D8-5E09-4529-8BA3-904536D46B3D}" srcOrd="7" destOrd="0" presId="urn:microsoft.com/office/officeart/2005/8/layout/list1"/>
    <dgm:cxn modelId="{3F9F7C77-404B-4699-BF09-78E98A6DFC95}" type="presParOf" srcId="{08D7D7EF-76B7-4CDC-A750-CE20C5EC45E9}" destId="{5D0D0A97-EF9C-4166-A52F-7F23995543D9}" srcOrd="8" destOrd="0" presId="urn:microsoft.com/office/officeart/2005/8/layout/list1"/>
    <dgm:cxn modelId="{86B0E766-3AA8-4F36-BCF2-84086DA8D3B3}" type="presParOf" srcId="{5D0D0A97-EF9C-4166-A52F-7F23995543D9}" destId="{CA752C81-D4F2-4021-96CD-B5BE329B9F92}" srcOrd="0" destOrd="0" presId="urn:microsoft.com/office/officeart/2005/8/layout/list1"/>
    <dgm:cxn modelId="{C397F8BC-5C07-48EA-BA7E-B6DFB08F7414}" type="presParOf" srcId="{5D0D0A97-EF9C-4166-A52F-7F23995543D9}" destId="{70C2D828-16E1-4E7F-ADD2-D2B771400BDC}" srcOrd="1" destOrd="0" presId="urn:microsoft.com/office/officeart/2005/8/layout/list1"/>
    <dgm:cxn modelId="{B3399440-98DF-47E9-819F-BBE5BB07BF05}" type="presParOf" srcId="{08D7D7EF-76B7-4CDC-A750-CE20C5EC45E9}" destId="{2E1F06BB-40C0-482E-9B9E-3D9E25F8212D}" srcOrd="9" destOrd="0" presId="urn:microsoft.com/office/officeart/2005/8/layout/list1"/>
    <dgm:cxn modelId="{A290EC9B-DD67-46F2-8727-5E0BC04544E3}" type="presParOf" srcId="{08D7D7EF-76B7-4CDC-A750-CE20C5EC45E9}" destId="{C6229F7B-E540-40D9-88E5-61DB63361BC3}" srcOrd="10" destOrd="0" presId="urn:microsoft.com/office/officeart/2005/8/layout/list1"/>
    <dgm:cxn modelId="{0DD35A3C-4DF3-425C-BA65-D7383008893F}" type="presParOf" srcId="{08D7D7EF-76B7-4CDC-A750-CE20C5EC45E9}" destId="{9B46F054-A228-462B-B715-4E633B088F0A}" srcOrd="11" destOrd="0" presId="urn:microsoft.com/office/officeart/2005/8/layout/list1"/>
    <dgm:cxn modelId="{B8743563-B69C-4414-8AF1-0CDC7243BECB}" type="presParOf" srcId="{08D7D7EF-76B7-4CDC-A750-CE20C5EC45E9}" destId="{4C7D01CA-F622-4E04-A235-8E7F6E6CEC36}" srcOrd="12" destOrd="0" presId="urn:microsoft.com/office/officeart/2005/8/layout/list1"/>
    <dgm:cxn modelId="{44E19F68-C1EA-4A4D-95FC-C697F03F2ED1}" type="presParOf" srcId="{4C7D01CA-F622-4E04-A235-8E7F6E6CEC36}" destId="{62F046EC-7E75-4B58-B70E-D98BA5501664}" srcOrd="0" destOrd="0" presId="urn:microsoft.com/office/officeart/2005/8/layout/list1"/>
    <dgm:cxn modelId="{7374DE10-1197-4087-A284-9FF59DE79B70}" type="presParOf" srcId="{4C7D01CA-F622-4E04-A235-8E7F6E6CEC36}" destId="{1048A9E5-2DB7-4A91-847C-4E9F9492EF99}" srcOrd="1" destOrd="0" presId="urn:microsoft.com/office/officeart/2005/8/layout/list1"/>
    <dgm:cxn modelId="{17327F79-D46C-4C98-AEB6-65C672405F09}" type="presParOf" srcId="{08D7D7EF-76B7-4CDC-A750-CE20C5EC45E9}" destId="{D2B24D5B-ED63-4244-BC7A-56C9AE6FD8E0}" srcOrd="13" destOrd="0" presId="urn:microsoft.com/office/officeart/2005/8/layout/list1"/>
    <dgm:cxn modelId="{719FAC3F-9E1B-4860-92D6-EDCAECD3D38C}" type="presParOf" srcId="{08D7D7EF-76B7-4CDC-A750-CE20C5EC45E9}" destId="{B9C153BC-2DE0-4BED-AF30-EA5347CA0C70}" srcOrd="14" destOrd="0" presId="urn:microsoft.com/office/officeart/2005/8/layout/list1"/>
    <dgm:cxn modelId="{D8B1E26E-924B-422A-942E-C304C8B3845C}" type="presParOf" srcId="{08D7D7EF-76B7-4CDC-A750-CE20C5EC45E9}" destId="{A0CD4D90-812E-4553-A0C9-13481C922FA8}" srcOrd="15" destOrd="0" presId="urn:microsoft.com/office/officeart/2005/8/layout/list1"/>
    <dgm:cxn modelId="{0F56F062-F95B-4333-8949-EBDEA85F1022}" type="presParOf" srcId="{08D7D7EF-76B7-4CDC-A750-CE20C5EC45E9}" destId="{D504DBBE-0337-426F-A904-206B6FB6BCE8}" srcOrd="16" destOrd="0" presId="urn:microsoft.com/office/officeart/2005/8/layout/list1"/>
    <dgm:cxn modelId="{910A50AB-8179-4EAA-8B29-088127018848}" type="presParOf" srcId="{D504DBBE-0337-426F-A904-206B6FB6BCE8}" destId="{C045BD0C-76A3-4825-ADDE-718B824CF379}" srcOrd="0" destOrd="0" presId="urn:microsoft.com/office/officeart/2005/8/layout/list1"/>
    <dgm:cxn modelId="{73CCCC88-4804-4ED6-9BF1-0DCD81784E0E}" type="presParOf" srcId="{D504DBBE-0337-426F-A904-206B6FB6BCE8}" destId="{1FBD4CE3-0A62-4420-937D-D7206A8E94B7}" srcOrd="1" destOrd="0" presId="urn:microsoft.com/office/officeart/2005/8/layout/list1"/>
    <dgm:cxn modelId="{DD6E2ED9-BF19-49D8-BFFE-78EB5486E10F}" type="presParOf" srcId="{08D7D7EF-76B7-4CDC-A750-CE20C5EC45E9}" destId="{4FC2F811-317F-4C5E-B94A-384217049175}" srcOrd="17" destOrd="0" presId="urn:microsoft.com/office/officeart/2005/8/layout/list1"/>
    <dgm:cxn modelId="{DA3C7AAA-C51D-475A-A48E-74EFAB7ED156}" type="presParOf" srcId="{08D7D7EF-76B7-4CDC-A750-CE20C5EC45E9}" destId="{7A5F3125-2E90-449C-ABAD-130D43AA673C}" srcOrd="18" destOrd="0" presId="urn:microsoft.com/office/officeart/2005/8/layout/list1"/>
    <dgm:cxn modelId="{9EA0EF9A-5C1D-49D9-9E43-92399DB74D03}" type="presParOf" srcId="{08D7D7EF-76B7-4CDC-A750-CE20C5EC45E9}" destId="{3A11A079-728A-4195-9075-9AF6A5458BA7}" srcOrd="19" destOrd="0" presId="urn:microsoft.com/office/officeart/2005/8/layout/list1"/>
    <dgm:cxn modelId="{2DED3767-3B6A-4CB3-9917-221273A08078}" type="presParOf" srcId="{08D7D7EF-76B7-4CDC-A750-CE20C5EC45E9}" destId="{143CE55C-7714-4B58-8AB8-402059522EBF}" srcOrd="20" destOrd="0" presId="urn:microsoft.com/office/officeart/2005/8/layout/list1"/>
    <dgm:cxn modelId="{6F77E15A-C411-4D9C-AE52-74BCA763FEA2}" type="presParOf" srcId="{143CE55C-7714-4B58-8AB8-402059522EBF}" destId="{433AD01E-68DF-4ACC-BF5C-A296E90518B0}" srcOrd="0" destOrd="0" presId="urn:microsoft.com/office/officeart/2005/8/layout/list1"/>
    <dgm:cxn modelId="{5E843A08-E5C1-4761-9704-AE50EEB889DB}" type="presParOf" srcId="{143CE55C-7714-4B58-8AB8-402059522EBF}" destId="{590D6346-35B6-41E2-97F7-6554CBDB8101}" srcOrd="1" destOrd="0" presId="urn:microsoft.com/office/officeart/2005/8/layout/list1"/>
    <dgm:cxn modelId="{D5EFCE8C-F1A4-4B8F-835A-E9607AEC6229}" type="presParOf" srcId="{08D7D7EF-76B7-4CDC-A750-CE20C5EC45E9}" destId="{1C5BF9B0-4C0E-4D16-A254-8D22EFC5ADDD}" srcOrd="21" destOrd="0" presId="urn:microsoft.com/office/officeart/2005/8/layout/list1"/>
    <dgm:cxn modelId="{56FAE652-83CB-4BE5-A59A-9EFEEA3565E0}" type="presParOf" srcId="{08D7D7EF-76B7-4CDC-A750-CE20C5EC45E9}" destId="{2E5AD855-A2B3-480B-AC7C-73BA72BCA41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/>
            <a:t>IP Subnetting</a:t>
          </a:r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Network Address Translation (NAT)</a:t>
          </a:r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/>
            <a:t>Domain Name System (DNS)</a:t>
          </a:r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/>
            <a:t>Simple Network Management Protocol</a:t>
          </a:r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/>
            <a:t>IP Security (IPsec)</a:t>
          </a:r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/>
            <a:t>IPv6 Management</a:t>
          </a:r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/>
            <a:t>Other TCP/IP Supervisory Standards</a:t>
          </a:r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</dgm:pt>
    <dgm:pt modelId="{6816AD51-5A02-4278-9D16-501A620036D8}" type="pres">
      <dgm:prSet presAssocID="{0A081AEC-8248-4DAF-A528-AF8004ED536F}" presName="parentText" presStyleLbl="node1" presStyleIdx="1" presStyleCnt="7" custScaleX="142857" custScaleY="152150" custLinFactNeighborX="-2754" custLinFactNeighborY="9675">
        <dgm:presLayoutVars>
          <dgm:chMax val="0"/>
          <dgm:bulletEnabled val="1"/>
        </dgm:presLayoutVars>
      </dgm:prSet>
      <dgm:spPr/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3" presStyleCnt="7"/>
      <dgm:spPr/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D504DBBE-0337-426F-A904-206B6FB6BCE8}" type="pres">
      <dgm:prSet presAssocID="{45006F66-8FD7-4BA8-8D5B-CF05679B7510}" presName="parentLin" presStyleCnt="0"/>
      <dgm:spPr/>
    </dgm:pt>
    <dgm:pt modelId="{C045BD0C-76A3-4825-ADDE-718B824CF379}" type="pres">
      <dgm:prSet presAssocID="{45006F66-8FD7-4BA8-8D5B-CF05679B7510}" presName="parentLeftMargin" presStyleLbl="node1" presStyleIdx="4" presStyleCnt="7"/>
      <dgm:spPr/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4FC2F811-317F-4C5E-B94A-384217049175}" type="pres">
      <dgm:prSet presAssocID="{45006F66-8FD7-4BA8-8D5B-CF05679B7510}" presName="negativeSpace" presStyleCnt="0"/>
      <dgm:spPr/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C0430C04-9519-4791-9520-19B3DD322AE4}" type="presOf" srcId="{45006F66-8FD7-4BA8-8D5B-CF05679B7510}" destId="{1FBD4CE3-0A62-4420-937D-D7206A8E94B7}" srcOrd="1" destOrd="0" presId="urn:microsoft.com/office/officeart/2005/8/layout/list1"/>
    <dgm:cxn modelId="{97356505-B3EE-4440-B848-3A013FE9388D}" type="presOf" srcId="{05E7C54C-0668-455D-A814-C5155608753B}" destId="{A111E8C8-B161-4A51-ADF9-4158FD7EFA66}" srcOrd="1" destOrd="0" presId="urn:microsoft.com/office/officeart/2005/8/layout/list1"/>
    <dgm:cxn modelId="{9942F906-C808-466D-8922-1BB2B12D659F}" type="presOf" srcId="{038D6E2C-EF3B-4F45-B09F-052A2F076B8E}" destId="{CA752C81-D4F2-4021-96CD-B5BE329B9F92}" srcOrd="0" destOrd="0" presId="urn:microsoft.com/office/officeart/2005/8/layout/list1"/>
    <dgm:cxn modelId="{720FBB22-0763-4C7D-8096-E919282AF696}" type="presOf" srcId="{038D6E2C-EF3B-4F45-B09F-052A2F076B8E}" destId="{70C2D828-16E1-4E7F-ADD2-D2B771400BDC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788D6E2F-910D-4C85-BA63-318E23D50D5F}" type="presOf" srcId="{05E7C54C-0668-455D-A814-C5155608753B}" destId="{9FDEE972-5FE7-47E5-84FD-4704EBD01C26}" srcOrd="0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953F5E5E-8EEF-4FBF-9C48-0DCB0876C43E}" type="presOf" srcId="{F28B2C0B-ABC1-4BC3-86C8-7F4DB1BE2C87}" destId="{590D6346-35B6-41E2-97F7-6554CBDB8101}" srcOrd="1" destOrd="0" presId="urn:microsoft.com/office/officeart/2005/8/layout/list1"/>
    <dgm:cxn modelId="{422EF841-8A11-4B58-8640-3ADEF01F8127}" type="presOf" srcId="{FDDFCEB3-D85D-41D5-BE70-F55F833AB9CF}" destId="{782BD966-BEB2-467D-95DB-90EBB95FF10B}" srcOrd="0" destOrd="0" presId="urn:microsoft.com/office/officeart/2005/8/layout/list1"/>
    <dgm:cxn modelId="{F89AA147-9071-4E6E-91C8-C353646A844E}" type="presOf" srcId="{45006F66-8FD7-4BA8-8D5B-CF05679B7510}" destId="{C045BD0C-76A3-4825-ADDE-718B824CF379}" srcOrd="0" destOrd="0" presId="urn:microsoft.com/office/officeart/2005/8/layout/list1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262F0F82-9A55-4C23-9CF3-AFC226A294C7}" type="presOf" srcId="{0A081AEC-8248-4DAF-A528-AF8004ED536F}" destId="{05109C4D-C47D-4B53-9FD7-3B9155313FBC}" srcOrd="0" destOrd="0" presId="urn:microsoft.com/office/officeart/2005/8/layout/list1"/>
    <dgm:cxn modelId="{237EED89-32A7-4153-9FE1-E5F9C0DD5231}" type="presOf" srcId="{F28B2C0B-ABC1-4BC3-86C8-7F4DB1BE2C87}" destId="{433AD01E-68DF-4ACC-BF5C-A296E90518B0}" srcOrd="0" destOrd="0" presId="urn:microsoft.com/office/officeart/2005/8/layout/list1"/>
    <dgm:cxn modelId="{313DB68A-356C-42B1-BF0E-A53C824503D5}" type="presOf" srcId="{0A081AEC-8248-4DAF-A528-AF8004ED536F}" destId="{6816AD51-5A02-4278-9D16-501A620036D8}" srcOrd="1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6342FDD2-B26E-43EE-80D8-B5A3E81F4370}" type="presOf" srcId="{440C20CC-C996-45B9-A5B6-EBBB57CEA719}" destId="{08D7D7EF-76B7-4CDC-A750-CE20C5EC45E9}" srcOrd="0" destOrd="0" presId="urn:microsoft.com/office/officeart/2005/8/layout/list1"/>
    <dgm:cxn modelId="{F6059CEF-0F6E-4B46-9913-2C754393F5C6}" type="presOf" srcId="{FDDFCEB3-D85D-41D5-BE70-F55F833AB9CF}" destId="{99BCB51E-A37A-4EB3-AB4C-A979A8A01F38}" srcOrd="1" destOrd="0" presId="urn:microsoft.com/office/officeart/2005/8/layout/list1"/>
    <dgm:cxn modelId="{479564F6-B32C-4B16-ABF5-26FF273CD3C2}" type="presOf" srcId="{734C166E-EDA5-45FF-8FAC-479636500EC8}" destId="{62F046EC-7E75-4B58-B70E-D98BA5501664}" srcOrd="0" destOrd="0" presId="urn:microsoft.com/office/officeart/2005/8/layout/list1"/>
    <dgm:cxn modelId="{803F1CF9-5F7C-4131-9BE8-7198CD7EE75D}" type="presOf" srcId="{734C166E-EDA5-45FF-8FAC-479636500EC8}" destId="{1048A9E5-2DB7-4A91-847C-4E9F9492EF99}" srcOrd="1" destOrd="0" presId="urn:microsoft.com/office/officeart/2005/8/layout/list1"/>
    <dgm:cxn modelId="{0C494B70-C504-47C5-AB3E-9EB4F8E36D14}" type="presParOf" srcId="{08D7D7EF-76B7-4CDC-A750-CE20C5EC45E9}" destId="{F4BCA5B3-CF4D-4CBB-A57A-5BFDD6A2E2B7}" srcOrd="0" destOrd="0" presId="urn:microsoft.com/office/officeart/2005/8/layout/list1"/>
    <dgm:cxn modelId="{BC0A5679-E67F-4B64-86AD-05C39AADCFA5}" type="presParOf" srcId="{F4BCA5B3-CF4D-4CBB-A57A-5BFDD6A2E2B7}" destId="{782BD966-BEB2-467D-95DB-90EBB95FF10B}" srcOrd="0" destOrd="0" presId="urn:microsoft.com/office/officeart/2005/8/layout/list1"/>
    <dgm:cxn modelId="{027E84BF-4041-4A06-80C2-B6636BC1144C}" type="presParOf" srcId="{F4BCA5B3-CF4D-4CBB-A57A-5BFDD6A2E2B7}" destId="{99BCB51E-A37A-4EB3-AB4C-A979A8A01F38}" srcOrd="1" destOrd="0" presId="urn:microsoft.com/office/officeart/2005/8/layout/list1"/>
    <dgm:cxn modelId="{010C81AD-3A49-450C-AAAA-AFEDEFD3A01E}" type="presParOf" srcId="{08D7D7EF-76B7-4CDC-A750-CE20C5EC45E9}" destId="{DDAB02D1-C264-4B0C-80D7-C8835D57F01C}" srcOrd="1" destOrd="0" presId="urn:microsoft.com/office/officeart/2005/8/layout/list1"/>
    <dgm:cxn modelId="{71F52988-16AE-491F-85D1-955E2C12CBFC}" type="presParOf" srcId="{08D7D7EF-76B7-4CDC-A750-CE20C5EC45E9}" destId="{035A2F41-E1AE-44ED-8F0D-1E9A56A809AA}" srcOrd="2" destOrd="0" presId="urn:microsoft.com/office/officeart/2005/8/layout/list1"/>
    <dgm:cxn modelId="{EAAA5870-1C4F-4DFB-B653-C041EAD04EF2}" type="presParOf" srcId="{08D7D7EF-76B7-4CDC-A750-CE20C5EC45E9}" destId="{3CB82DDF-9C52-4FF2-902A-6E26DE4D7B40}" srcOrd="3" destOrd="0" presId="urn:microsoft.com/office/officeart/2005/8/layout/list1"/>
    <dgm:cxn modelId="{2D6737F7-392D-4A80-B2BA-509D6DDDCCC1}" type="presParOf" srcId="{08D7D7EF-76B7-4CDC-A750-CE20C5EC45E9}" destId="{0B3F144F-8C8D-4738-90D2-EC7C3946E4A6}" srcOrd="4" destOrd="0" presId="urn:microsoft.com/office/officeart/2005/8/layout/list1"/>
    <dgm:cxn modelId="{1E1DB639-C5DE-498A-80D5-9DF07C6E37B1}" type="presParOf" srcId="{0B3F144F-8C8D-4738-90D2-EC7C3946E4A6}" destId="{05109C4D-C47D-4B53-9FD7-3B9155313FBC}" srcOrd="0" destOrd="0" presId="urn:microsoft.com/office/officeart/2005/8/layout/list1"/>
    <dgm:cxn modelId="{5051578D-EED0-422D-8845-CB20FFD57E0D}" type="presParOf" srcId="{0B3F144F-8C8D-4738-90D2-EC7C3946E4A6}" destId="{6816AD51-5A02-4278-9D16-501A620036D8}" srcOrd="1" destOrd="0" presId="urn:microsoft.com/office/officeart/2005/8/layout/list1"/>
    <dgm:cxn modelId="{0B5DAD95-0B79-419A-A7D8-89D1204D3352}" type="presParOf" srcId="{08D7D7EF-76B7-4CDC-A750-CE20C5EC45E9}" destId="{1E1D4528-6BD7-4D8F-B6DF-B97F1D510D61}" srcOrd="5" destOrd="0" presId="urn:microsoft.com/office/officeart/2005/8/layout/list1"/>
    <dgm:cxn modelId="{493683AE-7F04-4A66-82B9-92CB3683A81E}" type="presParOf" srcId="{08D7D7EF-76B7-4CDC-A750-CE20C5EC45E9}" destId="{E1E754EB-A47D-441E-B41B-F4699E1D1E35}" srcOrd="6" destOrd="0" presId="urn:microsoft.com/office/officeart/2005/8/layout/list1"/>
    <dgm:cxn modelId="{690AA9D5-B5EE-48BD-80EA-F2F0A73D6FCB}" type="presParOf" srcId="{08D7D7EF-76B7-4CDC-A750-CE20C5EC45E9}" destId="{55F0F1D8-5E09-4529-8BA3-904536D46B3D}" srcOrd="7" destOrd="0" presId="urn:microsoft.com/office/officeart/2005/8/layout/list1"/>
    <dgm:cxn modelId="{B431F843-B15B-4C9C-9E34-31395B8728D9}" type="presParOf" srcId="{08D7D7EF-76B7-4CDC-A750-CE20C5EC45E9}" destId="{5D0D0A97-EF9C-4166-A52F-7F23995543D9}" srcOrd="8" destOrd="0" presId="urn:microsoft.com/office/officeart/2005/8/layout/list1"/>
    <dgm:cxn modelId="{B2AA80C3-C0DF-46C1-A1C7-34896D301CD2}" type="presParOf" srcId="{5D0D0A97-EF9C-4166-A52F-7F23995543D9}" destId="{CA752C81-D4F2-4021-96CD-B5BE329B9F92}" srcOrd="0" destOrd="0" presId="urn:microsoft.com/office/officeart/2005/8/layout/list1"/>
    <dgm:cxn modelId="{3E01FE5F-46EF-4F92-B058-1904CB3203B6}" type="presParOf" srcId="{5D0D0A97-EF9C-4166-A52F-7F23995543D9}" destId="{70C2D828-16E1-4E7F-ADD2-D2B771400BDC}" srcOrd="1" destOrd="0" presId="urn:microsoft.com/office/officeart/2005/8/layout/list1"/>
    <dgm:cxn modelId="{B0B68E3A-5328-4BED-A76A-9FBAC67556BE}" type="presParOf" srcId="{08D7D7EF-76B7-4CDC-A750-CE20C5EC45E9}" destId="{2E1F06BB-40C0-482E-9B9E-3D9E25F8212D}" srcOrd="9" destOrd="0" presId="urn:microsoft.com/office/officeart/2005/8/layout/list1"/>
    <dgm:cxn modelId="{EA1512EC-4E32-4801-9F46-6D99C72C7D3A}" type="presParOf" srcId="{08D7D7EF-76B7-4CDC-A750-CE20C5EC45E9}" destId="{C6229F7B-E540-40D9-88E5-61DB63361BC3}" srcOrd="10" destOrd="0" presId="urn:microsoft.com/office/officeart/2005/8/layout/list1"/>
    <dgm:cxn modelId="{2B5AE821-AD71-444F-86D4-26CB65A92E35}" type="presParOf" srcId="{08D7D7EF-76B7-4CDC-A750-CE20C5EC45E9}" destId="{9B46F054-A228-462B-B715-4E633B088F0A}" srcOrd="11" destOrd="0" presId="urn:microsoft.com/office/officeart/2005/8/layout/list1"/>
    <dgm:cxn modelId="{43073165-15F2-44EE-B853-44EFEA71F745}" type="presParOf" srcId="{08D7D7EF-76B7-4CDC-A750-CE20C5EC45E9}" destId="{0A214A1C-C876-4B66-876B-396E1DD1316A}" srcOrd="12" destOrd="0" presId="urn:microsoft.com/office/officeart/2005/8/layout/list1"/>
    <dgm:cxn modelId="{3188BA78-4862-4FC2-974A-E247C7818590}" type="presParOf" srcId="{0A214A1C-C876-4B66-876B-396E1DD1316A}" destId="{9FDEE972-5FE7-47E5-84FD-4704EBD01C26}" srcOrd="0" destOrd="0" presId="urn:microsoft.com/office/officeart/2005/8/layout/list1"/>
    <dgm:cxn modelId="{545E742E-C81B-4183-8B3D-D1BD656052BB}" type="presParOf" srcId="{0A214A1C-C876-4B66-876B-396E1DD1316A}" destId="{A111E8C8-B161-4A51-ADF9-4158FD7EFA66}" srcOrd="1" destOrd="0" presId="urn:microsoft.com/office/officeart/2005/8/layout/list1"/>
    <dgm:cxn modelId="{5DA0C5D0-FC45-4C7A-B32B-2A011CD11795}" type="presParOf" srcId="{08D7D7EF-76B7-4CDC-A750-CE20C5EC45E9}" destId="{D7044E05-2AB7-46A3-878C-BE8430BEDCC2}" srcOrd="13" destOrd="0" presId="urn:microsoft.com/office/officeart/2005/8/layout/list1"/>
    <dgm:cxn modelId="{5C8BF282-97E8-495E-A2ED-7F62ED3D629A}" type="presParOf" srcId="{08D7D7EF-76B7-4CDC-A750-CE20C5EC45E9}" destId="{C31E6C41-A269-4DC1-84CB-AD6D1E8AEEF4}" srcOrd="14" destOrd="0" presId="urn:microsoft.com/office/officeart/2005/8/layout/list1"/>
    <dgm:cxn modelId="{CB4B84B5-03DB-4E71-A9BD-D976B17A038D}" type="presParOf" srcId="{08D7D7EF-76B7-4CDC-A750-CE20C5EC45E9}" destId="{EA17A932-58D1-4E48-A516-D58E0BD05894}" srcOrd="15" destOrd="0" presId="urn:microsoft.com/office/officeart/2005/8/layout/list1"/>
    <dgm:cxn modelId="{F90D8291-5403-4328-85E7-FEC376711764}" type="presParOf" srcId="{08D7D7EF-76B7-4CDC-A750-CE20C5EC45E9}" destId="{4C7D01CA-F622-4E04-A235-8E7F6E6CEC36}" srcOrd="16" destOrd="0" presId="urn:microsoft.com/office/officeart/2005/8/layout/list1"/>
    <dgm:cxn modelId="{60C1C2F0-5EF7-4BDB-8A30-A0954332168F}" type="presParOf" srcId="{4C7D01CA-F622-4E04-A235-8E7F6E6CEC36}" destId="{62F046EC-7E75-4B58-B70E-D98BA5501664}" srcOrd="0" destOrd="0" presId="urn:microsoft.com/office/officeart/2005/8/layout/list1"/>
    <dgm:cxn modelId="{08F879AF-8105-4366-BEC6-EC79D3F0A92E}" type="presParOf" srcId="{4C7D01CA-F622-4E04-A235-8E7F6E6CEC36}" destId="{1048A9E5-2DB7-4A91-847C-4E9F9492EF99}" srcOrd="1" destOrd="0" presId="urn:microsoft.com/office/officeart/2005/8/layout/list1"/>
    <dgm:cxn modelId="{4012079E-3F55-4FAD-8655-AD491D03DCEB}" type="presParOf" srcId="{08D7D7EF-76B7-4CDC-A750-CE20C5EC45E9}" destId="{D2B24D5B-ED63-4244-BC7A-56C9AE6FD8E0}" srcOrd="17" destOrd="0" presId="urn:microsoft.com/office/officeart/2005/8/layout/list1"/>
    <dgm:cxn modelId="{2765FECF-0C72-41A1-93F6-E30980B51D92}" type="presParOf" srcId="{08D7D7EF-76B7-4CDC-A750-CE20C5EC45E9}" destId="{B9C153BC-2DE0-4BED-AF30-EA5347CA0C70}" srcOrd="18" destOrd="0" presId="urn:microsoft.com/office/officeart/2005/8/layout/list1"/>
    <dgm:cxn modelId="{0A0237FE-7CAD-4185-8526-5BD57808CE1B}" type="presParOf" srcId="{08D7D7EF-76B7-4CDC-A750-CE20C5EC45E9}" destId="{A0CD4D90-812E-4553-A0C9-13481C922FA8}" srcOrd="19" destOrd="0" presId="urn:microsoft.com/office/officeart/2005/8/layout/list1"/>
    <dgm:cxn modelId="{A40AEBB6-ACDA-4A38-8BF5-D73268975DF8}" type="presParOf" srcId="{08D7D7EF-76B7-4CDC-A750-CE20C5EC45E9}" destId="{D504DBBE-0337-426F-A904-206B6FB6BCE8}" srcOrd="20" destOrd="0" presId="urn:microsoft.com/office/officeart/2005/8/layout/list1"/>
    <dgm:cxn modelId="{2849F0EB-36DA-4173-9EE7-4F812149C2FD}" type="presParOf" srcId="{D504DBBE-0337-426F-A904-206B6FB6BCE8}" destId="{C045BD0C-76A3-4825-ADDE-718B824CF379}" srcOrd="0" destOrd="0" presId="urn:microsoft.com/office/officeart/2005/8/layout/list1"/>
    <dgm:cxn modelId="{7A2597AA-35C2-451E-A441-EC2640DB9114}" type="presParOf" srcId="{D504DBBE-0337-426F-A904-206B6FB6BCE8}" destId="{1FBD4CE3-0A62-4420-937D-D7206A8E94B7}" srcOrd="1" destOrd="0" presId="urn:microsoft.com/office/officeart/2005/8/layout/list1"/>
    <dgm:cxn modelId="{68C0DF05-E1DF-40EF-9811-3A9BF1363E0B}" type="presParOf" srcId="{08D7D7EF-76B7-4CDC-A750-CE20C5EC45E9}" destId="{4FC2F811-317F-4C5E-B94A-384217049175}" srcOrd="21" destOrd="0" presId="urn:microsoft.com/office/officeart/2005/8/layout/list1"/>
    <dgm:cxn modelId="{E8C1A0B4-6555-48AC-97A6-021673DB4BFF}" type="presParOf" srcId="{08D7D7EF-76B7-4CDC-A750-CE20C5EC45E9}" destId="{7A5F3125-2E90-449C-ABAD-130D43AA673C}" srcOrd="22" destOrd="0" presId="urn:microsoft.com/office/officeart/2005/8/layout/list1"/>
    <dgm:cxn modelId="{DF9BF9B6-4DBE-4E96-8444-75F597A077D4}" type="presParOf" srcId="{08D7D7EF-76B7-4CDC-A750-CE20C5EC45E9}" destId="{3A11A079-728A-4195-9075-9AF6A5458BA7}" srcOrd="23" destOrd="0" presId="urn:microsoft.com/office/officeart/2005/8/layout/list1"/>
    <dgm:cxn modelId="{79A13F89-58F0-4E98-9826-E47795641242}" type="presParOf" srcId="{08D7D7EF-76B7-4CDC-A750-CE20C5EC45E9}" destId="{143CE55C-7714-4B58-8AB8-402059522EBF}" srcOrd="24" destOrd="0" presId="urn:microsoft.com/office/officeart/2005/8/layout/list1"/>
    <dgm:cxn modelId="{476C9735-31B4-4312-ABBB-8705FF7DBB08}" type="presParOf" srcId="{143CE55C-7714-4B58-8AB8-402059522EBF}" destId="{433AD01E-68DF-4ACC-BF5C-A296E90518B0}" srcOrd="0" destOrd="0" presId="urn:microsoft.com/office/officeart/2005/8/layout/list1"/>
    <dgm:cxn modelId="{CEFE4D79-77C6-4631-869F-CA3D673BC10E}" type="presParOf" srcId="{143CE55C-7714-4B58-8AB8-402059522EBF}" destId="{590D6346-35B6-41E2-97F7-6554CBDB8101}" srcOrd="1" destOrd="0" presId="urn:microsoft.com/office/officeart/2005/8/layout/list1"/>
    <dgm:cxn modelId="{2AC92875-CC02-49B2-8124-3FD8992E139C}" type="presParOf" srcId="{08D7D7EF-76B7-4CDC-A750-CE20C5EC45E9}" destId="{1C5BF9B0-4C0E-4D16-A254-8D22EFC5ADDD}" srcOrd="25" destOrd="0" presId="urn:microsoft.com/office/officeart/2005/8/layout/list1"/>
    <dgm:cxn modelId="{EE1BB106-6222-47D9-8664-ABA95DA347F7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/>
            <a:t>IP Subnetting</a:t>
          </a:r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/>
            <a:t>Network Address Translation (NAT)</a:t>
          </a:r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Domain Name System (DNS)</a:t>
          </a:r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/>
            <a:t>IP Security (IPsec)</a:t>
          </a:r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/>
            <a:t>IPv6 Management</a:t>
          </a:r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/>
            <a:t>Other TCP/IP Supervisory Standards</a:t>
          </a:r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6"/>
      <dgm:spPr/>
    </dgm:pt>
    <dgm:pt modelId="{99BCB51E-A37A-4EB3-AB4C-A979A8A01F38}" type="pres">
      <dgm:prSet presAssocID="{FDDFCEB3-D85D-41D5-BE70-F55F833AB9CF}" presName="parentText" presStyleLbl="node1" presStyleIdx="0" presStyleCnt="6" custScaleX="142857">
        <dgm:presLayoutVars>
          <dgm:chMax val="0"/>
          <dgm:bulletEnabled val="1"/>
        </dgm:presLayoutVars>
      </dgm:prSet>
      <dgm:spPr/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6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6"/>
      <dgm:spPr/>
    </dgm:pt>
    <dgm:pt modelId="{6816AD51-5A02-4278-9D16-501A620036D8}" type="pres">
      <dgm:prSet presAssocID="{0A081AEC-8248-4DAF-A528-AF8004ED536F}" presName="parentText" presStyleLbl="node1" presStyleIdx="1" presStyleCnt="6" custScaleX="142857" custLinFactNeighborX="-2754" custLinFactNeighborY="9675">
        <dgm:presLayoutVars>
          <dgm:chMax val="0"/>
          <dgm:bulletEnabled val="1"/>
        </dgm:presLayoutVars>
      </dgm:prSet>
      <dgm:spPr/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6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6"/>
      <dgm:spPr/>
    </dgm:pt>
    <dgm:pt modelId="{70C2D828-16E1-4E7F-ADD2-D2B771400BDC}" type="pres">
      <dgm:prSet presAssocID="{038D6E2C-EF3B-4F45-B09F-052A2F076B8E}" presName="parentText" presStyleLbl="node1" presStyleIdx="2" presStyleCnt="6" custScaleX="142857" custScaleY="179675">
        <dgm:presLayoutVars>
          <dgm:chMax val="0"/>
          <dgm:bulletEnabled val="1"/>
        </dgm:presLayoutVars>
      </dgm:prSet>
      <dgm:spPr/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6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2" presStyleCnt="6"/>
      <dgm:spPr/>
    </dgm:pt>
    <dgm:pt modelId="{1048A9E5-2DB7-4A91-847C-4E9F9492EF99}" type="pres">
      <dgm:prSet presAssocID="{734C166E-EDA5-45FF-8FAC-479636500EC8}" presName="parentText" presStyleLbl="node1" presStyleIdx="3" presStyleCnt="6" custScaleX="142857" custScaleY="94738">
        <dgm:presLayoutVars>
          <dgm:chMax val="0"/>
          <dgm:bulletEnabled val="1"/>
        </dgm:presLayoutVars>
      </dgm:prSet>
      <dgm:spPr/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3" presStyleCnt="6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D504DBBE-0337-426F-A904-206B6FB6BCE8}" type="pres">
      <dgm:prSet presAssocID="{45006F66-8FD7-4BA8-8D5B-CF05679B7510}" presName="parentLin" presStyleCnt="0"/>
      <dgm:spPr/>
    </dgm:pt>
    <dgm:pt modelId="{C045BD0C-76A3-4825-ADDE-718B824CF379}" type="pres">
      <dgm:prSet presAssocID="{45006F66-8FD7-4BA8-8D5B-CF05679B7510}" presName="parentLeftMargin" presStyleLbl="node1" presStyleIdx="3" presStyleCnt="6"/>
      <dgm:spPr/>
    </dgm:pt>
    <dgm:pt modelId="{1FBD4CE3-0A62-4420-937D-D7206A8E94B7}" type="pres">
      <dgm:prSet presAssocID="{45006F66-8FD7-4BA8-8D5B-CF05679B7510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4FC2F811-317F-4C5E-B94A-384217049175}" type="pres">
      <dgm:prSet presAssocID="{45006F66-8FD7-4BA8-8D5B-CF05679B7510}" presName="negativeSpace" presStyleCnt="0"/>
      <dgm:spPr/>
    </dgm:pt>
    <dgm:pt modelId="{7A5F3125-2E90-449C-ABAD-130D43AA673C}" type="pres">
      <dgm:prSet presAssocID="{45006F66-8FD7-4BA8-8D5B-CF05679B7510}" presName="childText" presStyleLbl="conFgAcc1" presStyleIdx="4" presStyleCnt="6">
        <dgm:presLayoutVars>
          <dgm:bulletEnabled val="1"/>
        </dgm:presLayoutVars>
      </dgm:prSet>
      <dgm:spPr/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4" presStyleCnt="6"/>
      <dgm:spPr/>
    </dgm:pt>
    <dgm:pt modelId="{590D6346-35B6-41E2-97F7-6554CBDB8101}" type="pres">
      <dgm:prSet presAssocID="{F28B2C0B-ABC1-4BC3-86C8-7F4DB1BE2C87}" presName="parentText" presStyleLbl="node1" presStyleIdx="5" presStyleCnt="6" custScaleX="142857">
        <dgm:presLayoutVars>
          <dgm:chMax val="0"/>
          <dgm:bulletEnabled val="1"/>
        </dgm:presLayoutVars>
      </dgm:prSet>
      <dgm:spPr/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E3B97A05-C605-44F5-B5C5-AFD3EA7BCF1D}" type="presOf" srcId="{038D6E2C-EF3B-4F45-B09F-052A2F076B8E}" destId="{70C2D828-16E1-4E7F-ADD2-D2B771400BDC}" srcOrd="1" destOrd="0" presId="urn:microsoft.com/office/officeart/2005/8/layout/list1"/>
    <dgm:cxn modelId="{C311E82C-C5CF-41C6-8B4A-6DCB5BEDB34F}" type="presOf" srcId="{45006F66-8FD7-4BA8-8D5B-CF05679B7510}" destId="{C045BD0C-76A3-4825-ADDE-718B824CF379}" srcOrd="0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51281E61-5289-42A6-8646-D99094F9E9E8}" type="presOf" srcId="{45006F66-8FD7-4BA8-8D5B-CF05679B7510}" destId="{1FBD4CE3-0A62-4420-937D-D7206A8E94B7}" srcOrd="1" destOrd="0" presId="urn:microsoft.com/office/officeart/2005/8/layout/list1"/>
    <dgm:cxn modelId="{AC033148-7EF0-4B4A-B833-15E2D92D037A}" type="presOf" srcId="{FDDFCEB3-D85D-41D5-BE70-F55F833AB9CF}" destId="{782BD966-BEB2-467D-95DB-90EBB95FF10B}" srcOrd="0" destOrd="0" presId="urn:microsoft.com/office/officeart/2005/8/layout/list1"/>
    <dgm:cxn modelId="{06616569-94AB-46CE-A903-1543A9902F3A}" type="presOf" srcId="{440C20CC-C996-45B9-A5B6-EBBB57CEA719}" destId="{08D7D7EF-76B7-4CDC-A750-CE20C5EC45E9}" srcOrd="0" destOrd="0" presId="urn:microsoft.com/office/officeart/2005/8/layout/list1"/>
    <dgm:cxn modelId="{08E5B56B-4200-42EA-A273-1179F51DBB12}" srcId="{440C20CC-C996-45B9-A5B6-EBBB57CEA719}" destId="{734C166E-EDA5-45FF-8FAC-479636500EC8}" srcOrd="3" destOrd="0" parTransId="{571944A3-06F5-408D-88EA-950B6A023211}" sibTransId="{EDBE3A90-9FC8-4486-B82E-01FB3341A5CE}"/>
    <dgm:cxn modelId="{3DB8D54C-5EF4-468C-B912-C257EF461906}" type="presOf" srcId="{734C166E-EDA5-45FF-8FAC-479636500EC8}" destId="{62F046EC-7E75-4B58-B70E-D98BA5501664}" srcOrd="0" destOrd="0" presId="urn:microsoft.com/office/officeart/2005/8/layout/list1"/>
    <dgm:cxn modelId="{32117C54-D6B4-4F59-9DB7-59E85DA9EFC2}" type="presOf" srcId="{734C166E-EDA5-45FF-8FAC-479636500EC8}" destId="{1048A9E5-2DB7-4A91-847C-4E9F9492EF99}" srcOrd="1" destOrd="0" presId="urn:microsoft.com/office/officeart/2005/8/layout/list1"/>
    <dgm:cxn modelId="{5C94DD78-FE8B-4889-8668-4DA50029933C}" type="presOf" srcId="{038D6E2C-EF3B-4F45-B09F-052A2F076B8E}" destId="{CA752C81-D4F2-4021-96CD-B5BE329B9F92}" srcOrd="0" destOrd="0" presId="urn:microsoft.com/office/officeart/2005/8/layout/list1"/>
    <dgm:cxn modelId="{8037997E-2226-4BE0-BEAC-799C36D77268}" srcId="{440C20CC-C996-45B9-A5B6-EBBB57CEA719}" destId="{45006F66-8FD7-4BA8-8D5B-CF05679B7510}" srcOrd="4" destOrd="0" parTransId="{F13C8DF7-FF95-4773-B5E9-DD45F133FD96}" sibTransId="{88678F65-0A82-43A0-967C-517FD4400002}"/>
    <dgm:cxn modelId="{46FD96A3-42E4-49F3-A77E-4E47C7DDEBDB}" type="presOf" srcId="{F28B2C0B-ABC1-4BC3-86C8-7F4DB1BE2C87}" destId="{433AD01E-68DF-4ACC-BF5C-A296E90518B0}" srcOrd="0" destOrd="0" presId="urn:microsoft.com/office/officeart/2005/8/layout/list1"/>
    <dgm:cxn modelId="{ACA6C9BF-6AF1-4EEA-9439-394B70CC1C38}" srcId="{440C20CC-C996-45B9-A5B6-EBBB57CEA719}" destId="{F28B2C0B-ABC1-4BC3-86C8-7F4DB1BE2C87}" srcOrd="5" destOrd="0" parTransId="{D9D840E2-B56B-4F1D-932F-C1980F5517A4}" sibTransId="{DDB5E74A-530C-4646-8296-554B888CA295}"/>
    <dgm:cxn modelId="{77C1C6D4-0D43-4C06-AABC-2D17E1B6A905}" type="presOf" srcId="{FDDFCEB3-D85D-41D5-BE70-F55F833AB9CF}" destId="{99BCB51E-A37A-4EB3-AB4C-A979A8A01F38}" srcOrd="1" destOrd="0" presId="urn:microsoft.com/office/officeart/2005/8/layout/list1"/>
    <dgm:cxn modelId="{7A6123DB-0DAB-45E4-90B7-74F73F1CF755}" type="presOf" srcId="{0A081AEC-8248-4DAF-A528-AF8004ED536F}" destId="{6816AD51-5A02-4278-9D16-501A620036D8}" srcOrd="1" destOrd="0" presId="urn:microsoft.com/office/officeart/2005/8/layout/list1"/>
    <dgm:cxn modelId="{69B07BDB-D55C-4AC8-B124-D0ECA97B062F}" type="presOf" srcId="{0A081AEC-8248-4DAF-A528-AF8004ED536F}" destId="{05109C4D-C47D-4B53-9FD7-3B9155313FBC}" srcOrd="0" destOrd="0" presId="urn:microsoft.com/office/officeart/2005/8/layout/list1"/>
    <dgm:cxn modelId="{D0EFA5E2-AC8D-4664-BE29-748E8BC797DA}" type="presOf" srcId="{F28B2C0B-ABC1-4BC3-86C8-7F4DB1BE2C87}" destId="{590D6346-35B6-41E2-97F7-6554CBDB8101}" srcOrd="1" destOrd="0" presId="urn:microsoft.com/office/officeart/2005/8/layout/list1"/>
    <dgm:cxn modelId="{7D63B071-02A3-418C-B041-B1631DAC0F43}" type="presParOf" srcId="{08D7D7EF-76B7-4CDC-A750-CE20C5EC45E9}" destId="{F4BCA5B3-CF4D-4CBB-A57A-5BFDD6A2E2B7}" srcOrd="0" destOrd="0" presId="urn:microsoft.com/office/officeart/2005/8/layout/list1"/>
    <dgm:cxn modelId="{6EA23875-5DE7-4B92-81CE-6C05FB8E43CA}" type="presParOf" srcId="{F4BCA5B3-CF4D-4CBB-A57A-5BFDD6A2E2B7}" destId="{782BD966-BEB2-467D-95DB-90EBB95FF10B}" srcOrd="0" destOrd="0" presId="urn:microsoft.com/office/officeart/2005/8/layout/list1"/>
    <dgm:cxn modelId="{E601C862-2B5E-49EB-9D74-0EDE4B3A12AD}" type="presParOf" srcId="{F4BCA5B3-CF4D-4CBB-A57A-5BFDD6A2E2B7}" destId="{99BCB51E-A37A-4EB3-AB4C-A979A8A01F38}" srcOrd="1" destOrd="0" presId="urn:microsoft.com/office/officeart/2005/8/layout/list1"/>
    <dgm:cxn modelId="{FEA88E8D-4B7B-46B0-A8AB-9032D9C7F847}" type="presParOf" srcId="{08D7D7EF-76B7-4CDC-A750-CE20C5EC45E9}" destId="{DDAB02D1-C264-4B0C-80D7-C8835D57F01C}" srcOrd="1" destOrd="0" presId="urn:microsoft.com/office/officeart/2005/8/layout/list1"/>
    <dgm:cxn modelId="{8AF183B4-E7EF-47F6-9241-03978F28F5F9}" type="presParOf" srcId="{08D7D7EF-76B7-4CDC-A750-CE20C5EC45E9}" destId="{035A2F41-E1AE-44ED-8F0D-1E9A56A809AA}" srcOrd="2" destOrd="0" presId="urn:microsoft.com/office/officeart/2005/8/layout/list1"/>
    <dgm:cxn modelId="{1B2A17E5-73CE-4C7F-91B8-C758B0DEC00F}" type="presParOf" srcId="{08D7D7EF-76B7-4CDC-A750-CE20C5EC45E9}" destId="{3CB82DDF-9C52-4FF2-902A-6E26DE4D7B40}" srcOrd="3" destOrd="0" presId="urn:microsoft.com/office/officeart/2005/8/layout/list1"/>
    <dgm:cxn modelId="{797F0C4E-D12D-44CC-8276-7B070BE9F6C8}" type="presParOf" srcId="{08D7D7EF-76B7-4CDC-A750-CE20C5EC45E9}" destId="{0B3F144F-8C8D-4738-90D2-EC7C3946E4A6}" srcOrd="4" destOrd="0" presId="urn:microsoft.com/office/officeart/2005/8/layout/list1"/>
    <dgm:cxn modelId="{8666FBB2-FD22-4B6E-80D4-6CEBB6D0AB42}" type="presParOf" srcId="{0B3F144F-8C8D-4738-90D2-EC7C3946E4A6}" destId="{05109C4D-C47D-4B53-9FD7-3B9155313FBC}" srcOrd="0" destOrd="0" presId="urn:microsoft.com/office/officeart/2005/8/layout/list1"/>
    <dgm:cxn modelId="{F50DD669-1B76-45C6-BE66-26A1E895506A}" type="presParOf" srcId="{0B3F144F-8C8D-4738-90D2-EC7C3946E4A6}" destId="{6816AD51-5A02-4278-9D16-501A620036D8}" srcOrd="1" destOrd="0" presId="urn:microsoft.com/office/officeart/2005/8/layout/list1"/>
    <dgm:cxn modelId="{9C33B78D-5788-4C10-A8A8-62359C6797B6}" type="presParOf" srcId="{08D7D7EF-76B7-4CDC-A750-CE20C5EC45E9}" destId="{1E1D4528-6BD7-4D8F-B6DF-B97F1D510D61}" srcOrd="5" destOrd="0" presId="urn:microsoft.com/office/officeart/2005/8/layout/list1"/>
    <dgm:cxn modelId="{F0598D0B-D4BD-47BD-8B27-244AFE8C8FD1}" type="presParOf" srcId="{08D7D7EF-76B7-4CDC-A750-CE20C5EC45E9}" destId="{E1E754EB-A47D-441E-B41B-F4699E1D1E35}" srcOrd="6" destOrd="0" presId="urn:microsoft.com/office/officeart/2005/8/layout/list1"/>
    <dgm:cxn modelId="{5A24C9CB-DCD8-453A-8004-FD60DF537D21}" type="presParOf" srcId="{08D7D7EF-76B7-4CDC-A750-CE20C5EC45E9}" destId="{55F0F1D8-5E09-4529-8BA3-904536D46B3D}" srcOrd="7" destOrd="0" presId="urn:microsoft.com/office/officeart/2005/8/layout/list1"/>
    <dgm:cxn modelId="{B7D1206B-07AC-4428-B62C-F59691ECABE3}" type="presParOf" srcId="{08D7D7EF-76B7-4CDC-A750-CE20C5EC45E9}" destId="{5D0D0A97-EF9C-4166-A52F-7F23995543D9}" srcOrd="8" destOrd="0" presId="urn:microsoft.com/office/officeart/2005/8/layout/list1"/>
    <dgm:cxn modelId="{965FE538-79B7-4C8D-8E3D-7C6DC02B6F1A}" type="presParOf" srcId="{5D0D0A97-EF9C-4166-A52F-7F23995543D9}" destId="{CA752C81-D4F2-4021-96CD-B5BE329B9F92}" srcOrd="0" destOrd="0" presId="urn:microsoft.com/office/officeart/2005/8/layout/list1"/>
    <dgm:cxn modelId="{E49BE2D7-6EEA-48C6-90F5-9E64DDBAD950}" type="presParOf" srcId="{5D0D0A97-EF9C-4166-A52F-7F23995543D9}" destId="{70C2D828-16E1-4E7F-ADD2-D2B771400BDC}" srcOrd="1" destOrd="0" presId="urn:microsoft.com/office/officeart/2005/8/layout/list1"/>
    <dgm:cxn modelId="{38657BBE-3FFA-4E01-A087-DBF3D8AE5848}" type="presParOf" srcId="{08D7D7EF-76B7-4CDC-A750-CE20C5EC45E9}" destId="{2E1F06BB-40C0-482E-9B9E-3D9E25F8212D}" srcOrd="9" destOrd="0" presId="urn:microsoft.com/office/officeart/2005/8/layout/list1"/>
    <dgm:cxn modelId="{2F6F03CF-FC95-41BB-92A6-61185408E36B}" type="presParOf" srcId="{08D7D7EF-76B7-4CDC-A750-CE20C5EC45E9}" destId="{C6229F7B-E540-40D9-88E5-61DB63361BC3}" srcOrd="10" destOrd="0" presId="urn:microsoft.com/office/officeart/2005/8/layout/list1"/>
    <dgm:cxn modelId="{8E7F747F-161F-4CF4-929D-0512A57980E1}" type="presParOf" srcId="{08D7D7EF-76B7-4CDC-A750-CE20C5EC45E9}" destId="{9B46F054-A228-462B-B715-4E633B088F0A}" srcOrd="11" destOrd="0" presId="urn:microsoft.com/office/officeart/2005/8/layout/list1"/>
    <dgm:cxn modelId="{3F8EFE5D-F60B-4553-9E41-6665FA3BCDE2}" type="presParOf" srcId="{08D7D7EF-76B7-4CDC-A750-CE20C5EC45E9}" destId="{4C7D01CA-F622-4E04-A235-8E7F6E6CEC36}" srcOrd="12" destOrd="0" presId="urn:microsoft.com/office/officeart/2005/8/layout/list1"/>
    <dgm:cxn modelId="{1E97F60E-15E7-4E52-8375-95382B1C904A}" type="presParOf" srcId="{4C7D01CA-F622-4E04-A235-8E7F6E6CEC36}" destId="{62F046EC-7E75-4B58-B70E-D98BA5501664}" srcOrd="0" destOrd="0" presId="urn:microsoft.com/office/officeart/2005/8/layout/list1"/>
    <dgm:cxn modelId="{4D94A1A0-37DD-4A80-9866-D8F7CA244B61}" type="presParOf" srcId="{4C7D01CA-F622-4E04-A235-8E7F6E6CEC36}" destId="{1048A9E5-2DB7-4A91-847C-4E9F9492EF99}" srcOrd="1" destOrd="0" presId="urn:microsoft.com/office/officeart/2005/8/layout/list1"/>
    <dgm:cxn modelId="{DABACF3D-AD87-4503-9309-2923CD87B4D5}" type="presParOf" srcId="{08D7D7EF-76B7-4CDC-A750-CE20C5EC45E9}" destId="{D2B24D5B-ED63-4244-BC7A-56C9AE6FD8E0}" srcOrd="13" destOrd="0" presId="urn:microsoft.com/office/officeart/2005/8/layout/list1"/>
    <dgm:cxn modelId="{FA230D02-9C07-4D33-8A1B-546F324B8A84}" type="presParOf" srcId="{08D7D7EF-76B7-4CDC-A750-CE20C5EC45E9}" destId="{B9C153BC-2DE0-4BED-AF30-EA5347CA0C70}" srcOrd="14" destOrd="0" presId="urn:microsoft.com/office/officeart/2005/8/layout/list1"/>
    <dgm:cxn modelId="{40420DFE-34CE-4136-A5BE-B14BF1824FAB}" type="presParOf" srcId="{08D7D7EF-76B7-4CDC-A750-CE20C5EC45E9}" destId="{A0CD4D90-812E-4553-A0C9-13481C922FA8}" srcOrd="15" destOrd="0" presId="urn:microsoft.com/office/officeart/2005/8/layout/list1"/>
    <dgm:cxn modelId="{046F7D30-D9BE-4D28-9986-9B2328091694}" type="presParOf" srcId="{08D7D7EF-76B7-4CDC-A750-CE20C5EC45E9}" destId="{D504DBBE-0337-426F-A904-206B6FB6BCE8}" srcOrd="16" destOrd="0" presId="urn:microsoft.com/office/officeart/2005/8/layout/list1"/>
    <dgm:cxn modelId="{95D79DBE-14E5-41E7-851D-F30786FB7B3E}" type="presParOf" srcId="{D504DBBE-0337-426F-A904-206B6FB6BCE8}" destId="{C045BD0C-76A3-4825-ADDE-718B824CF379}" srcOrd="0" destOrd="0" presId="urn:microsoft.com/office/officeart/2005/8/layout/list1"/>
    <dgm:cxn modelId="{5550261D-87FE-48A8-A619-08569448FCB9}" type="presParOf" srcId="{D504DBBE-0337-426F-A904-206B6FB6BCE8}" destId="{1FBD4CE3-0A62-4420-937D-D7206A8E94B7}" srcOrd="1" destOrd="0" presId="urn:microsoft.com/office/officeart/2005/8/layout/list1"/>
    <dgm:cxn modelId="{4C1482F1-5B41-4385-A0D2-8F571E1ED70F}" type="presParOf" srcId="{08D7D7EF-76B7-4CDC-A750-CE20C5EC45E9}" destId="{4FC2F811-317F-4C5E-B94A-384217049175}" srcOrd="17" destOrd="0" presId="urn:microsoft.com/office/officeart/2005/8/layout/list1"/>
    <dgm:cxn modelId="{23D6E54E-9107-4666-816A-0C4FD5A16C9D}" type="presParOf" srcId="{08D7D7EF-76B7-4CDC-A750-CE20C5EC45E9}" destId="{7A5F3125-2E90-449C-ABAD-130D43AA673C}" srcOrd="18" destOrd="0" presId="urn:microsoft.com/office/officeart/2005/8/layout/list1"/>
    <dgm:cxn modelId="{1121B728-37E8-494E-A74C-98BC2DCCB8D3}" type="presParOf" srcId="{08D7D7EF-76B7-4CDC-A750-CE20C5EC45E9}" destId="{3A11A079-728A-4195-9075-9AF6A5458BA7}" srcOrd="19" destOrd="0" presId="urn:microsoft.com/office/officeart/2005/8/layout/list1"/>
    <dgm:cxn modelId="{B1323DD7-1831-47C3-96CF-F116647BFA82}" type="presParOf" srcId="{08D7D7EF-76B7-4CDC-A750-CE20C5EC45E9}" destId="{143CE55C-7714-4B58-8AB8-402059522EBF}" srcOrd="20" destOrd="0" presId="urn:microsoft.com/office/officeart/2005/8/layout/list1"/>
    <dgm:cxn modelId="{1790886D-3D65-4D00-9F8A-9F68C281D24D}" type="presParOf" srcId="{143CE55C-7714-4B58-8AB8-402059522EBF}" destId="{433AD01E-68DF-4ACC-BF5C-A296E90518B0}" srcOrd="0" destOrd="0" presId="urn:microsoft.com/office/officeart/2005/8/layout/list1"/>
    <dgm:cxn modelId="{29DBFEE0-9911-479E-909D-C42EBE70F827}" type="presParOf" srcId="{143CE55C-7714-4B58-8AB8-402059522EBF}" destId="{590D6346-35B6-41E2-97F7-6554CBDB8101}" srcOrd="1" destOrd="0" presId="urn:microsoft.com/office/officeart/2005/8/layout/list1"/>
    <dgm:cxn modelId="{5590B779-89F2-43F2-9184-2E8F0B93D097}" type="presParOf" srcId="{08D7D7EF-76B7-4CDC-A750-CE20C5EC45E9}" destId="{1C5BF9B0-4C0E-4D16-A254-8D22EFC5ADDD}" srcOrd="21" destOrd="0" presId="urn:microsoft.com/office/officeart/2005/8/layout/list1"/>
    <dgm:cxn modelId="{4C931215-86CD-451C-9FFC-90C5F09ADB44}" type="presParOf" srcId="{08D7D7EF-76B7-4CDC-A750-CE20C5EC45E9}" destId="{2E5AD855-A2B3-480B-AC7C-73BA72BCA41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/>
            <a:t>IP Subnetting</a:t>
          </a:r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/>
            <a:t>Network Address Translation (NAT)</a:t>
          </a:r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/>
            <a:t>Domain Name System (DNS)</a:t>
          </a:r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>
              <a:solidFill>
                <a:schemeClr val="bg1">
                  <a:lumMod val="75000"/>
                </a:schemeClr>
              </a:solidFill>
            </a:rPr>
            <a:t>Simple Network Management Protocol</a:t>
          </a:r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IP Security (IPsec)</a:t>
          </a:r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/>
            <a:t>IPv6 Management</a:t>
          </a:r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/>
            <a:t>Other TCP/IP Supervisory Standards</a:t>
          </a:r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3" presStyleCnt="7"/>
      <dgm:spPr/>
    </dgm:pt>
    <dgm:pt modelId="{1048A9E5-2DB7-4A91-847C-4E9F9492EF99}" type="pres">
      <dgm:prSet presAssocID="{734C166E-EDA5-45FF-8FAC-479636500EC8}" presName="parentText" presStyleLbl="node1" presStyleIdx="4" presStyleCnt="7" custScaleX="142857" custScaleY="171567">
        <dgm:presLayoutVars>
          <dgm:chMax val="0"/>
          <dgm:bulletEnabled val="1"/>
        </dgm:presLayoutVars>
      </dgm:prSet>
      <dgm:spPr/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D504DBBE-0337-426F-A904-206B6FB6BCE8}" type="pres">
      <dgm:prSet presAssocID="{45006F66-8FD7-4BA8-8D5B-CF05679B7510}" presName="parentLin" presStyleCnt="0"/>
      <dgm:spPr/>
    </dgm:pt>
    <dgm:pt modelId="{C045BD0C-76A3-4825-ADDE-718B824CF379}" type="pres">
      <dgm:prSet presAssocID="{45006F66-8FD7-4BA8-8D5B-CF05679B7510}" presName="parentLeftMargin" presStyleLbl="node1" presStyleIdx="4" presStyleCnt="7"/>
      <dgm:spPr/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4FC2F811-317F-4C5E-B94A-384217049175}" type="pres">
      <dgm:prSet presAssocID="{45006F66-8FD7-4BA8-8D5B-CF05679B7510}" presName="negativeSpace" presStyleCnt="0"/>
      <dgm:spPr/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08692C12-5BF7-4DF4-A2F6-432E7179F38E}" type="presOf" srcId="{FDDFCEB3-D85D-41D5-BE70-F55F833AB9CF}" destId="{99BCB51E-A37A-4EB3-AB4C-A979A8A01F38}" srcOrd="1" destOrd="0" presId="urn:microsoft.com/office/officeart/2005/8/layout/list1"/>
    <dgm:cxn modelId="{B40AB516-2F15-4559-ABBD-81E912643314}" type="presOf" srcId="{038D6E2C-EF3B-4F45-B09F-052A2F076B8E}" destId="{CA752C81-D4F2-4021-96CD-B5BE329B9F92}" srcOrd="0" destOrd="0" presId="urn:microsoft.com/office/officeart/2005/8/layout/list1"/>
    <dgm:cxn modelId="{D5A75F18-0430-4285-BAAB-B0476E17B72F}" type="presOf" srcId="{45006F66-8FD7-4BA8-8D5B-CF05679B7510}" destId="{1FBD4CE3-0A62-4420-937D-D7206A8E94B7}" srcOrd="1" destOrd="0" presId="urn:microsoft.com/office/officeart/2005/8/layout/list1"/>
    <dgm:cxn modelId="{89689023-77BD-493D-A773-130285E30AC3}" type="presOf" srcId="{734C166E-EDA5-45FF-8FAC-479636500EC8}" destId="{62F046EC-7E75-4B58-B70E-D98BA5501664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F25DE93D-3A79-49E7-9A7A-20BC1AA2F958}" type="presOf" srcId="{05E7C54C-0668-455D-A814-C5155608753B}" destId="{A111E8C8-B161-4A51-ADF9-4158FD7EFA66}" srcOrd="1" destOrd="0" presId="urn:microsoft.com/office/officeart/2005/8/layout/list1"/>
    <dgm:cxn modelId="{2C6E1B67-47F5-405A-8665-EFA829247B4A}" type="presOf" srcId="{F28B2C0B-ABC1-4BC3-86C8-7F4DB1BE2C87}" destId="{433AD01E-68DF-4ACC-BF5C-A296E90518B0}" srcOrd="0" destOrd="0" presId="urn:microsoft.com/office/officeart/2005/8/layout/list1"/>
    <dgm:cxn modelId="{B98BAF68-E2BF-4214-9492-2ADB3300C9EF}" type="presOf" srcId="{05E7C54C-0668-455D-A814-C5155608753B}" destId="{9FDEE972-5FE7-47E5-84FD-4704EBD01C26}" srcOrd="0" destOrd="0" presId="urn:microsoft.com/office/officeart/2005/8/layout/list1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5921E578-F9D4-4C79-B1A9-3A603F571034}" type="presOf" srcId="{440C20CC-C996-45B9-A5B6-EBBB57CEA719}" destId="{08D7D7EF-76B7-4CDC-A750-CE20C5EC45E9}" srcOrd="0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96C63889-6D28-4538-AE0A-145333E93D75}" type="presOf" srcId="{F28B2C0B-ABC1-4BC3-86C8-7F4DB1BE2C87}" destId="{590D6346-35B6-41E2-97F7-6554CBDB8101}" srcOrd="1" destOrd="0" presId="urn:microsoft.com/office/officeart/2005/8/layout/list1"/>
    <dgm:cxn modelId="{26892592-C53D-4954-A22D-C55DFF14190A}" type="presOf" srcId="{0A081AEC-8248-4DAF-A528-AF8004ED536F}" destId="{05109C4D-C47D-4B53-9FD7-3B9155313FBC}" srcOrd="0" destOrd="0" presId="urn:microsoft.com/office/officeart/2005/8/layout/list1"/>
    <dgm:cxn modelId="{53DFC09E-B5EE-4712-8E01-2EE757051150}" type="presOf" srcId="{45006F66-8FD7-4BA8-8D5B-CF05679B7510}" destId="{C045BD0C-76A3-4825-ADDE-718B824CF379}" srcOrd="0" destOrd="0" presId="urn:microsoft.com/office/officeart/2005/8/layout/list1"/>
    <dgm:cxn modelId="{ECC156A2-7FD1-42BB-98A4-87A945E28676}" type="presOf" srcId="{734C166E-EDA5-45FF-8FAC-479636500EC8}" destId="{1048A9E5-2DB7-4A91-847C-4E9F9492EF99}" srcOrd="1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14FFBAC1-3564-4FDD-B50B-E6847DB23800}" type="presOf" srcId="{FDDFCEB3-D85D-41D5-BE70-F55F833AB9CF}" destId="{782BD966-BEB2-467D-95DB-90EBB95FF10B}" srcOrd="0" destOrd="0" presId="urn:microsoft.com/office/officeart/2005/8/layout/list1"/>
    <dgm:cxn modelId="{EA6474C3-E537-465E-9533-403D5FE396D6}" type="presOf" srcId="{0A081AEC-8248-4DAF-A528-AF8004ED536F}" destId="{6816AD51-5A02-4278-9D16-501A620036D8}" srcOrd="1" destOrd="0" presId="urn:microsoft.com/office/officeart/2005/8/layout/list1"/>
    <dgm:cxn modelId="{F8AA1AF5-BE96-429F-88E5-BD5744ABECE3}" type="presOf" srcId="{038D6E2C-EF3B-4F45-B09F-052A2F076B8E}" destId="{70C2D828-16E1-4E7F-ADD2-D2B771400BDC}" srcOrd="1" destOrd="0" presId="urn:microsoft.com/office/officeart/2005/8/layout/list1"/>
    <dgm:cxn modelId="{706E1A45-27ED-46C7-B7EB-089079769C3E}" type="presParOf" srcId="{08D7D7EF-76B7-4CDC-A750-CE20C5EC45E9}" destId="{F4BCA5B3-CF4D-4CBB-A57A-5BFDD6A2E2B7}" srcOrd="0" destOrd="0" presId="urn:microsoft.com/office/officeart/2005/8/layout/list1"/>
    <dgm:cxn modelId="{0CCF792B-F891-4D60-B9D6-5A6E2E7F820E}" type="presParOf" srcId="{F4BCA5B3-CF4D-4CBB-A57A-5BFDD6A2E2B7}" destId="{782BD966-BEB2-467D-95DB-90EBB95FF10B}" srcOrd="0" destOrd="0" presId="urn:microsoft.com/office/officeart/2005/8/layout/list1"/>
    <dgm:cxn modelId="{B00F8A53-A5A1-4D5E-911D-CB72CA8DC553}" type="presParOf" srcId="{F4BCA5B3-CF4D-4CBB-A57A-5BFDD6A2E2B7}" destId="{99BCB51E-A37A-4EB3-AB4C-A979A8A01F38}" srcOrd="1" destOrd="0" presId="urn:microsoft.com/office/officeart/2005/8/layout/list1"/>
    <dgm:cxn modelId="{B77425D5-FE39-4126-B2E1-0BFFBC4F6BF1}" type="presParOf" srcId="{08D7D7EF-76B7-4CDC-A750-CE20C5EC45E9}" destId="{DDAB02D1-C264-4B0C-80D7-C8835D57F01C}" srcOrd="1" destOrd="0" presId="urn:microsoft.com/office/officeart/2005/8/layout/list1"/>
    <dgm:cxn modelId="{98807C63-A2BB-4854-AD0C-097A945867C4}" type="presParOf" srcId="{08D7D7EF-76B7-4CDC-A750-CE20C5EC45E9}" destId="{035A2F41-E1AE-44ED-8F0D-1E9A56A809AA}" srcOrd="2" destOrd="0" presId="urn:microsoft.com/office/officeart/2005/8/layout/list1"/>
    <dgm:cxn modelId="{1F036CF8-699D-4D8D-8D5F-FA46A1DE43AA}" type="presParOf" srcId="{08D7D7EF-76B7-4CDC-A750-CE20C5EC45E9}" destId="{3CB82DDF-9C52-4FF2-902A-6E26DE4D7B40}" srcOrd="3" destOrd="0" presId="urn:microsoft.com/office/officeart/2005/8/layout/list1"/>
    <dgm:cxn modelId="{638CD8F2-4F2F-4650-803A-BFB48438538D}" type="presParOf" srcId="{08D7D7EF-76B7-4CDC-A750-CE20C5EC45E9}" destId="{0B3F144F-8C8D-4738-90D2-EC7C3946E4A6}" srcOrd="4" destOrd="0" presId="urn:microsoft.com/office/officeart/2005/8/layout/list1"/>
    <dgm:cxn modelId="{7B284DDC-B610-4E72-A2FE-14F052DBFA4F}" type="presParOf" srcId="{0B3F144F-8C8D-4738-90D2-EC7C3946E4A6}" destId="{05109C4D-C47D-4B53-9FD7-3B9155313FBC}" srcOrd="0" destOrd="0" presId="urn:microsoft.com/office/officeart/2005/8/layout/list1"/>
    <dgm:cxn modelId="{60ED7D1C-4E1F-4C18-B6E0-D63ACE1B8D3E}" type="presParOf" srcId="{0B3F144F-8C8D-4738-90D2-EC7C3946E4A6}" destId="{6816AD51-5A02-4278-9D16-501A620036D8}" srcOrd="1" destOrd="0" presId="urn:microsoft.com/office/officeart/2005/8/layout/list1"/>
    <dgm:cxn modelId="{58E38201-F241-4D62-9B5F-1A1F54A56248}" type="presParOf" srcId="{08D7D7EF-76B7-4CDC-A750-CE20C5EC45E9}" destId="{1E1D4528-6BD7-4D8F-B6DF-B97F1D510D61}" srcOrd="5" destOrd="0" presId="urn:microsoft.com/office/officeart/2005/8/layout/list1"/>
    <dgm:cxn modelId="{F2F9DE60-C1BF-4674-9D86-2B98602B9BFD}" type="presParOf" srcId="{08D7D7EF-76B7-4CDC-A750-CE20C5EC45E9}" destId="{E1E754EB-A47D-441E-B41B-F4699E1D1E35}" srcOrd="6" destOrd="0" presId="urn:microsoft.com/office/officeart/2005/8/layout/list1"/>
    <dgm:cxn modelId="{94D38A8E-4F56-4D65-89FC-4FFC6B6BF932}" type="presParOf" srcId="{08D7D7EF-76B7-4CDC-A750-CE20C5EC45E9}" destId="{55F0F1D8-5E09-4529-8BA3-904536D46B3D}" srcOrd="7" destOrd="0" presId="urn:microsoft.com/office/officeart/2005/8/layout/list1"/>
    <dgm:cxn modelId="{2A36FE01-636B-4186-BAA2-B4E286932786}" type="presParOf" srcId="{08D7D7EF-76B7-4CDC-A750-CE20C5EC45E9}" destId="{5D0D0A97-EF9C-4166-A52F-7F23995543D9}" srcOrd="8" destOrd="0" presId="urn:microsoft.com/office/officeart/2005/8/layout/list1"/>
    <dgm:cxn modelId="{7FF5CCE2-0F6A-4642-9C10-B8955AE530DD}" type="presParOf" srcId="{5D0D0A97-EF9C-4166-A52F-7F23995543D9}" destId="{CA752C81-D4F2-4021-96CD-B5BE329B9F92}" srcOrd="0" destOrd="0" presId="urn:microsoft.com/office/officeart/2005/8/layout/list1"/>
    <dgm:cxn modelId="{F53ED9F4-443B-46F0-A0E1-ED31DD396DEC}" type="presParOf" srcId="{5D0D0A97-EF9C-4166-A52F-7F23995543D9}" destId="{70C2D828-16E1-4E7F-ADD2-D2B771400BDC}" srcOrd="1" destOrd="0" presId="urn:microsoft.com/office/officeart/2005/8/layout/list1"/>
    <dgm:cxn modelId="{F5608306-FCA0-41A0-B1DC-221AE4C42CE1}" type="presParOf" srcId="{08D7D7EF-76B7-4CDC-A750-CE20C5EC45E9}" destId="{2E1F06BB-40C0-482E-9B9E-3D9E25F8212D}" srcOrd="9" destOrd="0" presId="urn:microsoft.com/office/officeart/2005/8/layout/list1"/>
    <dgm:cxn modelId="{1B0080BB-007A-42E0-8E54-3E75FA67D0C9}" type="presParOf" srcId="{08D7D7EF-76B7-4CDC-A750-CE20C5EC45E9}" destId="{C6229F7B-E540-40D9-88E5-61DB63361BC3}" srcOrd="10" destOrd="0" presId="urn:microsoft.com/office/officeart/2005/8/layout/list1"/>
    <dgm:cxn modelId="{622A6B0A-90B3-451C-84E6-8EB5538D9BFF}" type="presParOf" srcId="{08D7D7EF-76B7-4CDC-A750-CE20C5EC45E9}" destId="{9B46F054-A228-462B-B715-4E633B088F0A}" srcOrd="11" destOrd="0" presId="urn:microsoft.com/office/officeart/2005/8/layout/list1"/>
    <dgm:cxn modelId="{70C3700A-51BB-4B6C-A271-5CDD0D9E4D80}" type="presParOf" srcId="{08D7D7EF-76B7-4CDC-A750-CE20C5EC45E9}" destId="{0A214A1C-C876-4B66-876B-396E1DD1316A}" srcOrd="12" destOrd="0" presId="urn:microsoft.com/office/officeart/2005/8/layout/list1"/>
    <dgm:cxn modelId="{C8B6ABEC-F433-4A28-B710-64797332F831}" type="presParOf" srcId="{0A214A1C-C876-4B66-876B-396E1DD1316A}" destId="{9FDEE972-5FE7-47E5-84FD-4704EBD01C26}" srcOrd="0" destOrd="0" presId="urn:microsoft.com/office/officeart/2005/8/layout/list1"/>
    <dgm:cxn modelId="{DF70EF1C-A3B1-4CA6-BBCC-ADC82EE782C8}" type="presParOf" srcId="{0A214A1C-C876-4B66-876B-396E1DD1316A}" destId="{A111E8C8-B161-4A51-ADF9-4158FD7EFA66}" srcOrd="1" destOrd="0" presId="urn:microsoft.com/office/officeart/2005/8/layout/list1"/>
    <dgm:cxn modelId="{B4DAA256-FAA3-43FC-A990-537F86FE8BB0}" type="presParOf" srcId="{08D7D7EF-76B7-4CDC-A750-CE20C5EC45E9}" destId="{D7044E05-2AB7-46A3-878C-BE8430BEDCC2}" srcOrd="13" destOrd="0" presId="urn:microsoft.com/office/officeart/2005/8/layout/list1"/>
    <dgm:cxn modelId="{7F99F664-F558-48DC-9961-3FC5E1E58D66}" type="presParOf" srcId="{08D7D7EF-76B7-4CDC-A750-CE20C5EC45E9}" destId="{C31E6C41-A269-4DC1-84CB-AD6D1E8AEEF4}" srcOrd="14" destOrd="0" presId="urn:microsoft.com/office/officeart/2005/8/layout/list1"/>
    <dgm:cxn modelId="{270455A9-3188-4FD4-88C6-4EF6DB674431}" type="presParOf" srcId="{08D7D7EF-76B7-4CDC-A750-CE20C5EC45E9}" destId="{EA17A932-58D1-4E48-A516-D58E0BD05894}" srcOrd="15" destOrd="0" presId="urn:microsoft.com/office/officeart/2005/8/layout/list1"/>
    <dgm:cxn modelId="{B0D54FE3-A905-4411-AF4B-3A600C4E1B78}" type="presParOf" srcId="{08D7D7EF-76B7-4CDC-A750-CE20C5EC45E9}" destId="{4C7D01CA-F622-4E04-A235-8E7F6E6CEC36}" srcOrd="16" destOrd="0" presId="urn:microsoft.com/office/officeart/2005/8/layout/list1"/>
    <dgm:cxn modelId="{E0C640EA-D093-4D1D-817A-D18723324A94}" type="presParOf" srcId="{4C7D01CA-F622-4E04-A235-8E7F6E6CEC36}" destId="{62F046EC-7E75-4B58-B70E-D98BA5501664}" srcOrd="0" destOrd="0" presId="urn:microsoft.com/office/officeart/2005/8/layout/list1"/>
    <dgm:cxn modelId="{FA49193F-5DAF-46B7-B97E-C0E1EC059652}" type="presParOf" srcId="{4C7D01CA-F622-4E04-A235-8E7F6E6CEC36}" destId="{1048A9E5-2DB7-4A91-847C-4E9F9492EF99}" srcOrd="1" destOrd="0" presId="urn:microsoft.com/office/officeart/2005/8/layout/list1"/>
    <dgm:cxn modelId="{EB0DA12D-3098-475D-8F5E-0F26914F7BA7}" type="presParOf" srcId="{08D7D7EF-76B7-4CDC-A750-CE20C5EC45E9}" destId="{D2B24D5B-ED63-4244-BC7A-56C9AE6FD8E0}" srcOrd="17" destOrd="0" presId="urn:microsoft.com/office/officeart/2005/8/layout/list1"/>
    <dgm:cxn modelId="{AC7C507B-61B8-42E5-A2AD-DA2A0AFCC477}" type="presParOf" srcId="{08D7D7EF-76B7-4CDC-A750-CE20C5EC45E9}" destId="{B9C153BC-2DE0-4BED-AF30-EA5347CA0C70}" srcOrd="18" destOrd="0" presId="urn:microsoft.com/office/officeart/2005/8/layout/list1"/>
    <dgm:cxn modelId="{AD6AD1D8-D242-4C84-9BEA-6A019ABCA5E4}" type="presParOf" srcId="{08D7D7EF-76B7-4CDC-A750-CE20C5EC45E9}" destId="{A0CD4D90-812E-4553-A0C9-13481C922FA8}" srcOrd="19" destOrd="0" presId="urn:microsoft.com/office/officeart/2005/8/layout/list1"/>
    <dgm:cxn modelId="{F611154E-D2E5-42B9-8880-45B1BEC0A3CC}" type="presParOf" srcId="{08D7D7EF-76B7-4CDC-A750-CE20C5EC45E9}" destId="{D504DBBE-0337-426F-A904-206B6FB6BCE8}" srcOrd="20" destOrd="0" presId="urn:microsoft.com/office/officeart/2005/8/layout/list1"/>
    <dgm:cxn modelId="{4EDA856C-CF4E-4137-B74F-434BA0C05582}" type="presParOf" srcId="{D504DBBE-0337-426F-A904-206B6FB6BCE8}" destId="{C045BD0C-76A3-4825-ADDE-718B824CF379}" srcOrd="0" destOrd="0" presId="urn:microsoft.com/office/officeart/2005/8/layout/list1"/>
    <dgm:cxn modelId="{1786A561-A947-4C46-B80B-30FA18405592}" type="presParOf" srcId="{D504DBBE-0337-426F-A904-206B6FB6BCE8}" destId="{1FBD4CE3-0A62-4420-937D-D7206A8E94B7}" srcOrd="1" destOrd="0" presId="urn:microsoft.com/office/officeart/2005/8/layout/list1"/>
    <dgm:cxn modelId="{E8AF2BEA-CAA8-48CC-8DBE-56B6BC62A030}" type="presParOf" srcId="{08D7D7EF-76B7-4CDC-A750-CE20C5EC45E9}" destId="{4FC2F811-317F-4C5E-B94A-384217049175}" srcOrd="21" destOrd="0" presId="urn:microsoft.com/office/officeart/2005/8/layout/list1"/>
    <dgm:cxn modelId="{DF45A123-52CA-4E84-8F31-3E899F2FF539}" type="presParOf" srcId="{08D7D7EF-76B7-4CDC-A750-CE20C5EC45E9}" destId="{7A5F3125-2E90-449C-ABAD-130D43AA673C}" srcOrd="22" destOrd="0" presId="urn:microsoft.com/office/officeart/2005/8/layout/list1"/>
    <dgm:cxn modelId="{E35295B4-87E2-45DE-A5AA-9190C90ACD17}" type="presParOf" srcId="{08D7D7EF-76B7-4CDC-A750-CE20C5EC45E9}" destId="{3A11A079-728A-4195-9075-9AF6A5458BA7}" srcOrd="23" destOrd="0" presId="urn:microsoft.com/office/officeart/2005/8/layout/list1"/>
    <dgm:cxn modelId="{BB588E0C-C8C5-494A-A004-3DDC2BA24175}" type="presParOf" srcId="{08D7D7EF-76B7-4CDC-A750-CE20C5EC45E9}" destId="{143CE55C-7714-4B58-8AB8-402059522EBF}" srcOrd="24" destOrd="0" presId="urn:microsoft.com/office/officeart/2005/8/layout/list1"/>
    <dgm:cxn modelId="{402FEED2-6329-446F-A81B-04285252D41B}" type="presParOf" srcId="{143CE55C-7714-4B58-8AB8-402059522EBF}" destId="{433AD01E-68DF-4ACC-BF5C-A296E90518B0}" srcOrd="0" destOrd="0" presId="urn:microsoft.com/office/officeart/2005/8/layout/list1"/>
    <dgm:cxn modelId="{7C06F4F2-F2A5-42A4-8080-67544CEAA662}" type="presParOf" srcId="{143CE55C-7714-4B58-8AB8-402059522EBF}" destId="{590D6346-35B6-41E2-97F7-6554CBDB8101}" srcOrd="1" destOrd="0" presId="urn:microsoft.com/office/officeart/2005/8/layout/list1"/>
    <dgm:cxn modelId="{4D3669A8-E889-4022-A754-095FA0F579A4}" type="presParOf" srcId="{08D7D7EF-76B7-4CDC-A750-CE20C5EC45E9}" destId="{1C5BF9B0-4C0E-4D16-A254-8D22EFC5ADDD}" srcOrd="25" destOrd="0" presId="urn:microsoft.com/office/officeart/2005/8/layout/list1"/>
    <dgm:cxn modelId="{4E1CBFB4-25B8-43DC-8139-CC6158C4363D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/>
            <a:t>IP Subnetting</a:t>
          </a:r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/>
            <a:t>Network Address Translation (NAT)</a:t>
          </a:r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/>
            <a:t>Domain Name System (DNS)</a:t>
          </a:r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/>
            <a:t>Simple Network Management Protocol</a:t>
          </a:r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/>
            <a:t>IP Security (IPsec)</a:t>
          </a:r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IPv6 Management</a:t>
          </a:r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/>
            <a:t>Other TCP/IP Supervisory Standards</a:t>
          </a:r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3" presStyleCnt="7"/>
      <dgm:spPr/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D504DBBE-0337-426F-A904-206B6FB6BCE8}" type="pres">
      <dgm:prSet presAssocID="{45006F66-8FD7-4BA8-8D5B-CF05679B7510}" presName="parentLin" presStyleCnt="0"/>
      <dgm:spPr/>
    </dgm:pt>
    <dgm:pt modelId="{C045BD0C-76A3-4825-ADDE-718B824CF379}" type="pres">
      <dgm:prSet presAssocID="{45006F66-8FD7-4BA8-8D5B-CF05679B7510}" presName="parentLeftMargin" presStyleLbl="node1" presStyleIdx="4" presStyleCnt="7"/>
      <dgm:spPr/>
    </dgm:pt>
    <dgm:pt modelId="{1FBD4CE3-0A62-4420-937D-D7206A8E94B7}" type="pres">
      <dgm:prSet presAssocID="{45006F66-8FD7-4BA8-8D5B-CF05679B7510}" presName="parentText" presStyleLbl="node1" presStyleIdx="5" presStyleCnt="7" custScaleX="142857" custScaleY="186811">
        <dgm:presLayoutVars>
          <dgm:chMax val="0"/>
          <dgm:bulletEnabled val="1"/>
        </dgm:presLayoutVars>
      </dgm:prSet>
      <dgm:spPr/>
    </dgm:pt>
    <dgm:pt modelId="{4FC2F811-317F-4C5E-B94A-384217049175}" type="pres">
      <dgm:prSet presAssocID="{45006F66-8FD7-4BA8-8D5B-CF05679B7510}" presName="negativeSpace" presStyleCnt="0"/>
      <dgm:spPr/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54E4EB0A-6281-46C7-A988-8E0F9F4DFE0D}" type="presOf" srcId="{FDDFCEB3-D85D-41D5-BE70-F55F833AB9CF}" destId="{99BCB51E-A37A-4EB3-AB4C-A979A8A01F38}" srcOrd="1" destOrd="0" presId="urn:microsoft.com/office/officeart/2005/8/layout/list1"/>
    <dgm:cxn modelId="{E58E6024-F12F-48A0-9D6A-C1111E0A159D}" type="presOf" srcId="{05E7C54C-0668-455D-A814-C5155608753B}" destId="{A111E8C8-B161-4A51-ADF9-4158FD7EFA66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372FDF2B-1E88-489C-9655-5F97CF3F7CBF}" type="presOf" srcId="{038D6E2C-EF3B-4F45-B09F-052A2F076B8E}" destId="{CA752C81-D4F2-4021-96CD-B5BE329B9F92}" srcOrd="0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3F887564-2312-498A-9E1C-812B85295DD7}" type="presOf" srcId="{038D6E2C-EF3B-4F45-B09F-052A2F076B8E}" destId="{70C2D828-16E1-4E7F-ADD2-D2B771400BDC}" srcOrd="1" destOrd="0" presId="urn:microsoft.com/office/officeart/2005/8/layout/list1"/>
    <dgm:cxn modelId="{51AFF468-3261-46E8-AEF6-980C9AF83B54}" type="presOf" srcId="{F28B2C0B-ABC1-4BC3-86C8-7F4DB1BE2C87}" destId="{590D6346-35B6-41E2-97F7-6554CBDB8101}" srcOrd="1" destOrd="0" presId="urn:microsoft.com/office/officeart/2005/8/layout/list1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60F2037C-916D-48E3-82DA-28D284ABB1B1}" type="presOf" srcId="{440C20CC-C996-45B9-A5B6-EBBB57CEA719}" destId="{08D7D7EF-76B7-4CDC-A750-CE20C5EC45E9}" srcOrd="0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5A343D96-10DD-423E-83C1-5748AC212740}" type="presOf" srcId="{734C166E-EDA5-45FF-8FAC-479636500EC8}" destId="{62F046EC-7E75-4B58-B70E-D98BA5501664}" srcOrd="0" destOrd="0" presId="urn:microsoft.com/office/officeart/2005/8/layout/list1"/>
    <dgm:cxn modelId="{334A7E9D-70BC-4497-A24A-46EF6B83A1B4}" type="presOf" srcId="{45006F66-8FD7-4BA8-8D5B-CF05679B7510}" destId="{C045BD0C-76A3-4825-ADDE-718B824CF379}" srcOrd="0" destOrd="0" presId="urn:microsoft.com/office/officeart/2005/8/layout/list1"/>
    <dgm:cxn modelId="{F8466EA7-7CAE-43CB-83A3-7E9706882978}" type="presOf" srcId="{0A081AEC-8248-4DAF-A528-AF8004ED536F}" destId="{6816AD51-5A02-4278-9D16-501A620036D8}" srcOrd="1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CB209FC2-15D0-44C6-A035-F6D88FAB6705}" type="presOf" srcId="{FDDFCEB3-D85D-41D5-BE70-F55F833AB9CF}" destId="{782BD966-BEB2-467D-95DB-90EBB95FF10B}" srcOrd="0" destOrd="0" presId="urn:microsoft.com/office/officeart/2005/8/layout/list1"/>
    <dgm:cxn modelId="{2280A9D4-CF94-49A1-8B90-B5317136A761}" type="presOf" srcId="{0A081AEC-8248-4DAF-A528-AF8004ED536F}" destId="{05109C4D-C47D-4B53-9FD7-3B9155313FBC}" srcOrd="0" destOrd="0" presId="urn:microsoft.com/office/officeart/2005/8/layout/list1"/>
    <dgm:cxn modelId="{16809ED6-C606-462D-A0B4-89A339D1D9F2}" type="presOf" srcId="{45006F66-8FD7-4BA8-8D5B-CF05679B7510}" destId="{1FBD4CE3-0A62-4420-937D-D7206A8E94B7}" srcOrd="1" destOrd="0" presId="urn:microsoft.com/office/officeart/2005/8/layout/list1"/>
    <dgm:cxn modelId="{FE7B16E4-E5AD-48D6-913C-97A34F92F3D1}" type="presOf" srcId="{734C166E-EDA5-45FF-8FAC-479636500EC8}" destId="{1048A9E5-2DB7-4A91-847C-4E9F9492EF99}" srcOrd="1" destOrd="0" presId="urn:microsoft.com/office/officeart/2005/8/layout/list1"/>
    <dgm:cxn modelId="{8A6C0BFB-DDF0-42F5-9B63-6837E4D63B3D}" type="presOf" srcId="{05E7C54C-0668-455D-A814-C5155608753B}" destId="{9FDEE972-5FE7-47E5-84FD-4704EBD01C26}" srcOrd="0" destOrd="0" presId="urn:microsoft.com/office/officeart/2005/8/layout/list1"/>
    <dgm:cxn modelId="{58A17EFB-B7FD-4A70-B657-8C9F52BEF221}" type="presOf" srcId="{F28B2C0B-ABC1-4BC3-86C8-7F4DB1BE2C87}" destId="{433AD01E-68DF-4ACC-BF5C-A296E90518B0}" srcOrd="0" destOrd="0" presId="urn:microsoft.com/office/officeart/2005/8/layout/list1"/>
    <dgm:cxn modelId="{A028CEF1-9FAC-4C18-8E75-38973D5B56C3}" type="presParOf" srcId="{08D7D7EF-76B7-4CDC-A750-CE20C5EC45E9}" destId="{F4BCA5B3-CF4D-4CBB-A57A-5BFDD6A2E2B7}" srcOrd="0" destOrd="0" presId="urn:microsoft.com/office/officeart/2005/8/layout/list1"/>
    <dgm:cxn modelId="{13AC8594-2F03-4CA4-A598-23CDD0390B67}" type="presParOf" srcId="{F4BCA5B3-CF4D-4CBB-A57A-5BFDD6A2E2B7}" destId="{782BD966-BEB2-467D-95DB-90EBB95FF10B}" srcOrd="0" destOrd="0" presId="urn:microsoft.com/office/officeart/2005/8/layout/list1"/>
    <dgm:cxn modelId="{14C21E84-79D5-4F77-A993-89EBD93298F2}" type="presParOf" srcId="{F4BCA5B3-CF4D-4CBB-A57A-5BFDD6A2E2B7}" destId="{99BCB51E-A37A-4EB3-AB4C-A979A8A01F38}" srcOrd="1" destOrd="0" presId="urn:microsoft.com/office/officeart/2005/8/layout/list1"/>
    <dgm:cxn modelId="{11D2BB12-065A-446A-88A3-141FCA730683}" type="presParOf" srcId="{08D7D7EF-76B7-4CDC-A750-CE20C5EC45E9}" destId="{DDAB02D1-C264-4B0C-80D7-C8835D57F01C}" srcOrd="1" destOrd="0" presId="urn:microsoft.com/office/officeart/2005/8/layout/list1"/>
    <dgm:cxn modelId="{740F0976-B887-47C2-93F1-B0CCBC02696B}" type="presParOf" srcId="{08D7D7EF-76B7-4CDC-A750-CE20C5EC45E9}" destId="{035A2F41-E1AE-44ED-8F0D-1E9A56A809AA}" srcOrd="2" destOrd="0" presId="urn:microsoft.com/office/officeart/2005/8/layout/list1"/>
    <dgm:cxn modelId="{D45A9C30-1ED9-4A67-AA4C-690AE0D2706B}" type="presParOf" srcId="{08D7D7EF-76B7-4CDC-A750-CE20C5EC45E9}" destId="{3CB82DDF-9C52-4FF2-902A-6E26DE4D7B40}" srcOrd="3" destOrd="0" presId="urn:microsoft.com/office/officeart/2005/8/layout/list1"/>
    <dgm:cxn modelId="{28294678-3DEB-4B60-91E4-3EF989A8EE59}" type="presParOf" srcId="{08D7D7EF-76B7-4CDC-A750-CE20C5EC45E9}" destId="{0B3F144F-8C8D-4738-90D2-EC7C3946E4A6}" srcOrd="4" destOrd="0" presId="urn:microsoft.com/office/officeart/2005/8/layout/list1"/>
    <dgm:cxn modelId="{824DADC8-49CB-4755-BBC2-E6D2C5362FF5}" type="presParOf" srcId="{0B3F144F-8C8D-4738-90D2-EC7C3946E4A6}" destId="{05109C4D-C47D-4B53-9FD7-3B9155313FBC}" srcOrd="0" destOrd="0" presId="urn:microsoft.com/office/officeart/2005/8/layout/list1"/>
    <dgm:cxn modelId="{C7867DFF-9A41-4C79-BF52-A4F5509E2B42}" type="presParOf" srcId="{0B3F144F-8C8D-4738-90D2-EC7C3946E4A6}" destId="{6816AD51-5A02-4278-9D16-501A620036D8}" srcOrd="1" destOrd="0" presId="urn:microsoft.com/office/officeart/2005/8/layout/list1"/>
    <dgm:cxn modelId="{0846D7EC-4E79-4AF0-B937-57FF24D80A5D}" type="presParOf" srcId="{08D7D7EF-76B7-4CDC-A750-CE20C5EC45E9}" destId="{1E1D4528-6BD7-4D8F-B6DF-B97F1D510D61}" srcOrd="5" destOrd="0" presId="urn:microsoft.com/office/officeart/2005/8/layout/list1"/>
    <dgm:cxn modelId="{37B3E45E-8D6E-4954-9EDE-FC6080DB2B9A}" type="presParOf" srcId="{08D7D7EF-76B7-4CDC-A750-CE20C5EC45E9}" destId="{E1E754EB-A47D-441E-B41B-F4699E1D1E35}" srcOrd="6" destOrd="0" presId="urn:microsoft.com/office/officeart/2005/8/layout/list1"/>
    <dgm:cxn modelId="{AD95169B-DA43-436B-A02B-4BE540462EF1}" type="presParOf" srcId="{08D7D7EF-76B7-4CDC-A750-CE20C5EC45E9}" destId="{55F0F1D8-5E09-4529-8BA3-904536D46B3D}" srcOrd="7" destOrd="0" presId="urn:microsoft.com/office/officeart/2005/8/layout/list1"/>
    <dgm:cxn modelId="{D4EEC068-E7A1-4FF3-B01B-3BD41CB6A092}" type="presParOf" srcId="{08D7D7EF-76B7-4CDC-A750-CE20C5EC45E9}" destId="{5D0D0A97-EF9C-4166-A52F-7F23995543D9}" srcOrd="8" destOrd="0" presId="urn:microsoft.com/office/officeart/2005/8/layout/list1"/>
    <dgm:cxn modelId="{C8C6D0A4-4B87-4B0B-9BB7-9D27297CBA69}" type="presParOf" srcId="{5D0D0A97-EF9C-4166-A52F-7F23995543D9}" destId="{CA752C81-D4F2-4021-96CD-B5BE329B9F92}" srcOrd="0" destOrd="0" presId="urn:microsoft.com/office/officeart/2005/8/layout/list1"/>
    <dgm:cxn modelId="{2A3D297F-4840-4288-8453-E0E1FBE082E3}" type="presParOf" srcId="{5D0D0A97-EF9C-4166-A52F-7F23995543D9}" destId="{70C2D828-16E1-4E7F-ADD2-D2B771400BDC}" srcOrd="1" destOrd="0" presId="urn:microsoft.com/office/officeart/2005/8/layout/list1"/>
    <dgm:cxn modelId="{2BDE14D9-C87A-422F-9ACE-5A1F10325CE4}" type="presParOf" srcId="{08D7D7EF-76B7-4CDC-A750-CE20C5EC45E9}" destId="{2E1F06BB-40C0-482E-9B9E-3D9E25F8212D}" srcOrd="9" destOrd="0" presId="urn:microsoft.com/office/officeart/2005/8/layout/list1"/>
    <dgm:cxn modelId="{8301BBEE-848A-472C-AD4F-9C7EA37A8889}" type="presParOf" srcId="{08D7D7EF-76B7-4CDC-A750-CE20C5EC45E9}" destId="{C6229F7B-E540-40D9-88E5-61DB63361BC3}" srcOrd="10" destOrd="0" presId="urn:microsoft.com/office/officeart/2005/8/layout/list1"/>
    <dgm:cxn modelId="{A2071FC6-C468-45A8-AE36-F86F76B4C011}" type="presParOf" srcId="{08D7D7EF-76B7-4CDC-A750-CE20C5EC45E9}" destId="{9B46F054-A228-462B-B715-4E633B088F0A}" srcOrd="11" destOrd="0" presId="urn:microsoft.com/office/officeart/2005/8/layout/list1"/>
    <dgm:cxn modelId="{5AD7D8A9-3D0E-492E-A81E-807C90D87430}" type="presParOf" srcId="{08D7D7EF-76B7-4CDC-A750-CE20C5EC45E9}" destId="{0A214A1C-C876-4B66-876B-396E1DD1316A}" srcOrd="12" destOrd="0" presId="urn:microsoft.com/office/officeart/2005/8/layout/list1"/>
    <dgm:cxn modelId="{F11D6671-8A21-4E81-8FEA-C93B59579261}" type="presParOf" srcId="{0A214A1C-C876-4B66-876B-396E1DD1316A}" destId="{9FDEE972-5FE7-47E5-84FD-4704EBD01C26}" srcOrd="0" destOrd="0" presId="urn:microsoft.com/office/officeart/2005/8/layout/list1"/>
    <dgm:cxn modelId="{2094A87F-0ADE-4522-9308-97AE44586A7D}" type="presParOf" srcId="{0A214A1C-C876-4B66-876B-396E1DD1316A}" destId="{A111E8C8-B161-4A51-ADF9-4158FD7EFA66}" srcOrd="1" destOrd="0" presId="urn:microsoft.com/office/officeart/2005/8/layout/list1"/>
    <dgm:cxn modelId="{E051298E-7F99-46EA-88C5-FAF14A27A9A7}" type="presParOf" srcId="{08D7D7EF-76B7-4CDC-A750-CE20C5EC45E9}" destId="{D7044E05-2AB7-46A3-878C-BE8430BEDCC2}" srcOrd="13" destOrd="0" presId="urn:microsoft.com/office/officeart/2005/8/layout/list1"/>
    <dgm:cxn modelId="{99412FA5-39AE-400C-BB3E-BFB17C6BED22}" type="presParOf" srcId="{08D7D7EF-76B7-4CDC-A750-CE20C5EC45E9}" destId="{C31E6C41-A269-4DC1-84CB-AD6D1E8AEEF4}" srcOrd="14" destOrd="0" presId="urn:microsoft.com/office/officeart/2005/8/layout/list1"/>
    <dgm:cxn modelId="{76FC92A9-0A89-419E-81D4-D38BC0C8C875}" type="presParOf" srcId="{08D7D7EF-76B7-4CDC-A750-CE20C5EC45E9}" destId="{EA17A932-58D1-4E48-A516-D58E0BD05894}" srcOrd="15" destOrd="0" presId="urn:microsoft.com/office/officeart/2005/8/layout/list1"/>
    <dgm:cxn modelId="{87463E01-49B3-46B1-B1F4-C344304A3228}" type="presParOf" srcId="{08D7D7EF-76B7-4CDC-A750-CE20C5EC45E9}" destId="{4C7D01CA-F622-4E04-A235-8E7F6E6CEC36}" srcOrd="16" destOrd="0" presId="urn:microsoft.com/office/officeart/2005/8/layout/list1"/>
    <dgm:cxn modelId="{6AEB54EC-0B45-49A7-A1AE-A77DBF9E9B34}" type="presParOf" srcId="{4C7D01CA-F622-4E04-A235-8E7F6E6CEC36}" destId="{62F046EC-7E75-4B58-B70E-D98BA5501664}" srcOrd="0" destOrd="0" presId="urn:microsoft.com/office/officeart/2005/8/layout/list1"/>
    <dgm:cxn modelId="{DA646335-5A29-40B0-AECA-7DCF1B089FCD}" type="presParOf" srcId="{4C7D01CA-F622-4E04-A235-8E7F6E6CEC36}" destId="{1048A9E5-2DB7-4A91-847C-4E9F9492EF99}" srcOrd="1" destOrd="0" presId="urn:microsoft.com/office/officeart/2005/8/layout/list1"/>
    <dgm:cxn modelId="{79106C38-A578-48BB-87C9-CF8B509268D8}" type="presParOf" srcId="{08D7D7EF-76B7-4CDC-A750-CE20C5EC45E9}" destId="{D2B24D5B-ED63-4244-BC7A-56C9AE6FD8E0}" srcOrd="17" destOrd="0" presId="urn:microsoft.com/office/officeart/2005/8/layout/list1"/>
    <dgm:cxn modelId="{C77947C6-6F4D-49AA-BC54-B7CDB5D01FF9}" type="presParOf" srcId="{08D7D7EF-76B7-4CDC-A750-CE20C5EC45E9}" destId="{B9C153BC-2DE0-4BED-AF30-EA5347CA0C70}" srcOrd="18" destOrd="0" presId="urn:microsoft.com/office/officeart/2005/8/layout/list1"/>
    <dgm:cxn modelId="{9CE8F58D-14C0-4F1C-990A-8BF7B6F51D5B}" type="presParOf" srcId="{08D7D7EF-76B7-4CDC-A750-CE20C5EC45E9}" destId="{A0CD4D90-812E-4553-A0C9-13481C922FA8}" srcOrd="19" destOrd="0" presId="urn:microsoft.com/office/officeart/2005/8/layout/list1"/>
    <dgm:cxn modelId="{0AC0E78F-389C-4FCC-A346-141749DAD352}" type="presParOf" srcId="{08D7D7EF-76B7-4CDC-A750-CE20C5EC45E9}" destId="{D504DBBE-0337-426F-A904-206B6FB6BCE8}" srcOrd="20" destOrd="0" presId="urn:microsoft.com/office/officeart/2005/8/layout/list1"/>
    <dgm:cxn modelId="{499FD768-8967-486D-9CD6-A5F49FD2EE57}" type="presParOf" srcId="{D504DBBE-0337-426F-A904-206B6FB6BCE8}" destId="{C045BD0C-76A3-4825-ADDE-718B824CF379}" srcOrd="0" destOrd="0" presId="urn:microsoft.com/office/officeart/2005/8/layout/list1"/>
    <dgm:cxn modelId="{746B9724-9C3D-443C-811C-C64EEC08BECB}" type="presParOf" srcId="{D504DBBE-0337-426F-A904-206B6FB6BCE8}" destId="{1FBD4CE3-0A62-4420-937D-D7206A8E94B7}" srcOrd="1" destOrd="0" presId="urn:microsoft.com/office/officeart/2005/8/layout/list1"/>
    <dgm:cxn modelId="{4B212BC1-23BE-4B92-9575-1CDE0412C265}" type="presParOf" srcId="{08D7D7EF-76B7-4CDC-A750-CE20C5EC45E9}" destId="{4FC2F811-317F-4C5E-B94A-384217049175}" srcOrd="21" destOrd="0" presId="urn:microsoft.com/office/officeart/2005/8/layout/list1"/>
    <dgm:cxn modelId="{191D1D1E-E450-4FD8-A755-A87B026E3DA5}" type="presParOf" srcId="{08D7D7EF-76B7-4CDC-A750-CE20C5EC45E9}" destId="{7A5F3125-2E90-449C-ABAD-130D43AA673C}" srcOrd="22" destOrd="0" presId="urn:microsoft.com/office/officeart/2005/8/layout/list1"/>
    <dgm:cxn modelId="{3023CB03-5641-406D-8BF8-ADA5B96DBD1C}" type="presParOf" srcId="{08D7D7EF-76B7-4CDC-A750-CE20C5EC45E9}" destId="{3A11A079-728A-4195-9075-9AF6A5458BA7}" srcOrd="23" destOrd="0" presId="urn:microsoft.com/office/officeart/2005/8/layout/list1"/>
    <dgm:cxn modelId="{FEA4A522-FB25-4292-A086-64DF5E6D2FB3}" type="presParOf" srcId="{08D7D7EF-76B7-4CDC-A750-CE20C5EC45E9}" destId="{143CE55C-7714-4B58-8AB8-402059522EBF}" srcOrd="24" destOrd="0" presId="urn:microsoft.com/office/officeart/2005/8/layout/list1"/>
    <dgm:cxn modelId="{4A192818-7C52-4594-8188-8E75A7FBCA70}" type="presParOf" srcId="{143CE55C-7714-4B58-8AB8-402059522EBF}" destId="{433AD01E-68DF-4ACC-BF5C-A296E90518B0}" srcOrd="0" destOrd="0" presId="urn:microsoft.com/office/officeart/2005/8/layout/list1"/>
    <dgm:cxn modelId="{218D340F-EE1A-4999-9A92-6059824C34CC}" type="presParOf" srcId="{143CE55C-7714-4B58-8AB8-402059522EBF}" destId="{590D6346-35B6-41E2-97F7-6554CBDB8101}" srcOrd="1" destOrd="0" presId="urn:microsoft.com/office/officeart/2005/8/layout/list1"/>
    <dgm:cxn modelId="{72B665A0-661C-4D4E-A98E-A8621DA7C3A4}" type="presParOf" srcId="{08D7D7EF-76B7-4CDC-A750-CE20C5EC45E9}" destId="{1C5BF9B0-4C0E-4D16-A254-8D22EFC5ADDD}" srcOrd="25" destOrd="0" presId="urn:microsoft.com/office/officeart/2005/8/layout/list1"/>
    <dgm:cxn modelId="{3A831A82-CC6A-4025-9733-50EFFCCB3E87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dirty="0"/>
            <a:t>IP Subnetting</a:t>
          </a:r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/>
            <a:t>Network Address Translation (NAT)</a:t>
          </a:r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/>
            <a:t>Domain Name System (DNS)</a:t>
          </a:r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>
              <a:solidFill>
                <a:schemeClr val="bg1">
                  <a:lumMod val="75000"/>
                </a:schemeClr>
              </a:solidFill>
            </a:rPr>
            <a:t>Simple Network Management Protocol</a:t>
          </a:r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/>
            <a:t>IP Security (IPsec)</a:t>
          </a:r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/>
            <a:t>IPv6 Management</a:t>
          </a:r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Other TCP/IP Supervisory Standards</a:t>
          </a:r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</dgm:pt>
    <dgm:pt modelId="{F4BCA5B3-CF4D-4CBB-A57A-5BFDD6A2E2B7}" type="pres">
      <dgm:prSet presAssocID="{FDDFCEB3-D85D-41D5-BE70-F55F833AB9CF}" presName="parentLin" presStyleCnt="0"/>
      <dgm:spPr/>
    </dgm:pt>
    <dgm:pt modelId="{782BD966-BEB2-467D-95DB-90EBB95FF10B}" type="pres">
      <dgm:prSet presAssocID="{FDDFCEB3-D85D-41D5-BE70-F55F833AB9CF}" presName="parentLeftMargin" presStyleLbl="node1" presStyleIdx="0" presStyleCnt="7"/>
      <dgm:spPr/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DDAB02D1-C264-4B0C-80D7-C8835D57F01C}" type="pres">
      <dgm:prSet presAssocID="{FDDFCEB3-D85D-41D5-BE70-F55F833AB9CF}" presName="negativeSpace" presStyleCnt="0"/>
      <dgm:spPr/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</dgm:pt>
    <dgm:pt modelId="{3CB82DDF-9C52-4FF2-902A-6E26DE4D7B40}" type="pres">
      <dgm:prSet presAssocID="{2C86EB79-3BC9-445C-A3CE-85562538D985}" presName="spaceBetweenRectangles" presStyleCnt="0"/>
      <dgm:spPr/>
    </dgm:pt>
    <dgm:pt modelId="{0B3F144F-8C8D-4738-90D2-EC7C3946E4A6}" type="pres">
      <dgm:prSet presAssocID="{0A081AEC-8248-4DAF-A528-AF8004ED536F}" presName="parentLin" presStyleCnt="0"/>
      <dgm:spPr/>
    </dgm:pt>
    <dgm:pt modelId="{05109C4D-C47D-4B53-9FD7-3B9155313FBC}" type="pres">
      <dgm:prSet presAssocID="{0A081AEC-8248-4DAF-A528-AF8004ED536F}" presName="parentLeftMargin" presStyleLbl="node1" presStyleIdx="0" presStyleCnt="7"/>
      <dgm:spPr/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</dgm:pt>
    <dgm:pt modelId="{1E1D4528-6BD7-4D8F-B6DF-B97F1D510D61}" type="pres">
      <dgm:prSet presAssocID="{0A081AEC-8248-4DAF-A528-AF8004ED536F}" presName="negativeSpace" presStyleCnt="0"/>
      <dgm:spPr/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</dgm:pt>
    <dgm:pt modelId="{55F0F1D8-5E09-4529-8BA3-904536D46B3D}" type="pres">
      <dgm:prSet presAssocID="{12799D31-3202-44D4-81A7-339C91B043D5}" presName="spaceBetweenRectangles" presStyleCnt="0"/>
      <dgm:spPr/>
    </dgm:pt>
    <dgm:pt modelId="{5D0D0A97-EF9C-4166-A52F-7F23995543D9}" type="pres">
      <dgm:prSet presAssocID="{038D6E2C-EF3B-4F45-B09F-052A2F076B8E}" presName="parentLin" presStyleCnt="0"/>
      <dgm:spPr/>
    </dgm:pt>
    <dgm:pt modelId="{CA752C81-D4F2-4021-96CD-B5BE329B9F92}" type="pres">
      <dgm:prSet presAssocID="{038D6E2C-EF3B-4F45-B09F-052A2F076B8E}" presName="parentLeftMargin" presStyleLbl="node1" presStyleIdx="1" presStyleCnt="7"/>
      <dgm:spPr/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2E1F06BB-40C0-482E-9B9E-3D9E25F8212D}" type="pres">
      <dgm:prSet presAssocID="{038D6E2C-EF3B-4F45-B09F-052A2F076B8E}" presName="negativeSpace" presStyleCnt="0"/>
      <dgm:spPr/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</dgm:pt>
    <dgm:pt modelId="{9B46F054-A228-462B-B715-4E633B088F0A}" type="pres">
      <dgm:prSet presAssocID="{26ED8026-FB1D-44BE-8B11-4B1D633EDF66}" presName="spaceBetweenRectangles" presStyleCnt="0"/>
      <dgm:spPr/>
    </dgm:pt>
    <dgm:pt modelId="{0A214A1C-C876-4B66-876B-396E1DD1316A}" type="pres">
      <dgm:prSet presAssocID="{05E7C54C-0668-455D-A814-C5155608753B}" presName="parentLin" presStyleCnt="0"/>
      <dgm:spPr/>
    </dgm:pt>
    <dgm:pt modelId="{9FDEE972-5FE7-47E5-84FD-4704EBD01C26}" type="pres">
      <dgm:prSet presAssocID="{05E7C54C-0668-455D-A814-C5155608753B}" presName="parentLeftMargin" presStyleLbl="node1" presStyleIdx="2" presStyleCnt="7"/>
      <dgm:spPr/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D7044E05-2AB7-46A3-878C-BE8430BEDCC2}" type="pres">
      <dgm:prSet presAssocID="{05E7C54C-0668-455D-A814-C5155608753B}" presName="negativeSpace" presStyleCnt="0"/>
      <dgm:spPr/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</dgm:pt>
    <dgm:pt modelId="{EA17A932-58D1-4E48-A516-D58E0BD05894}" type="pres">
      <dgm:prSet presAssocID="{E4CA69FE-A0D2-44C6-8ACB-CE2C52119F15}" presName="spaceBetweenRectangles" presStyleCnt="0"/>
      <dgm:spPr/>
    </dgm:pt>
    <dgm:pt modelId="{4C7D01CA-F622-4E04-A235-8E7F6E6CEC36}" type="pres">
      <dgm:prSet presAssocID="{734C166E-EDA5-45FF-8FAC-479636500EC8}" presName="parentLin" presStyleCnt="0"/>
      <dgm:spPr/>
    </dgm:pt>
    <dgm:pt modelId="{62F046EC-7E75-4B58-B70E-D98BA5501664}" type="pres">
      <dgm:prSet presAssocID="{734C166E-EDA5-45FF-8FAC-479636500EC8}" presName="parentLeftMargin" presStyleLbl="node1" presStyleIdx="3" presStyleCnt="7"/>
      <dgm:spPr/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</dgm:pt>
    <dgm:pt modelId="{D2B24D5B-ED63-4244-BC7A-56C9AE6FD8E0}" type="pres">
      <dgm:prSet presAssocID="{734C166E-EDA5-45FF-8FAC-479636500EC8}" presName="negativeSpace" presStyleCnt="0"/>
      <dgm:spPr/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</dgm:pt>
    <dgm:pt modelId="{A0CD4D90-812E-4553-A0C9-13481C922FA8}" type="pres">
      <dgm:prSet presAssocID="{EDBE3A90-9FC8-4486-B82E-01FB3341A5CE}" presName="spaceBetweenRectangles" presStyleCnt="0"/>
      <dgm:spPr/>
    </dgm:pt>
    <dgm:pt modelId="{D504DBBE-0337-426F-A904-206B6FB6BCE8}" type="pres">
      <dgm:prSet presAssocID="{45006F66-8FD7-4BA8-8D5B-CF05679B7510}" presName="parentLin" presStyleCnt="0"/>
      <dgm:spPr/>
    </dgm:pt>
    <dgm:pt modelId="{C045BD0C-76A3-4825-ADDE-718B824CF379}" type="pres">
      <dgm:prSet presAssocID="{45006F66-8FD7-4BA8-8D5B-CF05679B7510}" presName="parentLeftMargin" presStyleLbl="node1" presStyleIdx="4" presStyleCnt="7"/>
      <dgm:spPr/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4FC2F811-317F-4C5E-B94A-384217049175}" type="pres">
      <dgm:prSet presAssocID="{45006F66-8FD7-4BA8-8D5B-CF05679B7510}" presName="negativeSpace" presStyleCnt="0"/>
      <dgm:spPr/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</dgm:pt>
    <dgm:pt modelId="{590D6346-35B6-41E2-97F7-6554CBDB8101}" type="pres">
      <dgm:prSet presAssocID="{F28B2C0B-ABC1-4BC3-86C8-7F4DB1BE2C87}" presName="parentText" presStyleLbl="node1" presStyleIdx="6" presStyleCnt="7" custScaleX="142857" custScaleY="178636">
        <dgm:presLayoutVars>
          <dgm:chMax val="0"/>
          <dgm:bulletEnabled val="1"/>
        </dgm:presLayoutVars>
      </dgm:prSet>
      <dgm:spPr/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E1237F15-9927-4CA4-92AF-9CACCB97314F}" type="presOf" srcId="{440C20CC-C996-45B9-A5B6-EBBB57CEA719}" destId="{08D7D7EF-76B7-4CDC-A750-CE20C5EC45E9}" srcOrd="0" destOrd="0" presId="urn:microsoft.com/office/officeart/2005/8/layout/list1"/>
    <dgm:cxn modelId="{2B64731C-BC77-4FD1-9E70-A0AAA734E541}" type="presOf" srcId="{FDDFCEB3-D85D-41D5-BE70-F55F833AB9CF}" destId="{782BD966-BEB2-467D-95DB-90EBB95FF10B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1455752A-C7D6-4C08-BD0E-204B73D231BE}" type="presOf" srcId="{45006F66-8FD7-4BA8-8D5B-CF05679B7510}" destId="{1FBD4CE3-0A62-4420-937D-D7206A8E94B7}" srcOrd="1" destOrd="0" presId="urn:microsoft.com/office/officeart/2005/8/layout/list1"/>
    <dgm:cxn modelId="{E2F73035-FC8D-4ADA-B284-59E765C4F7BD}" type="presOf" srcId="{F28B2C0B-ABC1-4BC3-86C8-7F4DB1BE2C87}" destId="{433AD01E-68DF-4ACC-BF5C-A296E90518B0}" srcOrd="0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A245AC5F-3101-4AE1-BC4A-99D7BE6A5A5A}" type="presOf" srcId="{05E7C54C-0668-455D-A814-C5155608753B}" destId="{A111E8C8-B161-4A51-ADF9-4158FD7EFA66}" srcOrd="1" destOrd="0" presId="urn:microsoft.com/office/officeart/2005/8/layout/list1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A9C50B72-8BB0-4767-871D-D218AF904378}" type="presOf" srcId="{FDDFCEB3-D85D-41D5-BE70-F55F833AB9CF}" destId="{99BCB51E-A37A-4EB3-AB4C-A979A8A01F38}" srcOrd="1" destOrd="0" presId="urn:microsoft.com/office/officeart/2005/8/layout/list1"/>
    <dgm:cxn modelId="{56D63355-1E7B-4161-8788-A2BDFBF9B076}" type="presOf" srcId="{45006F66-8FD7-4BA8-8D5B-CF05679B7510}" destId="{C045BD0C-76A3-4825-ADDE-718B824CF379}" srcOrd="0" destOrd="0" presId="urn:microsoft.com/office/officeart/2005/8/layout/list1"/>
    <dgm:cxn modelId="{9691367E-1BCA-46C3-98CA-B5B965C7F8BD}" type="presOf" srcId="{F28B2C0B-ABC1-4BC3-86C8-7F4DB1BE2C87}" destId="{590D6346-35B6-41E2-97F7-6554CBDB8101}" srcOrd="1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7A30F79F-0B3F-488E-92BF-74EA5A7D2BD4}" type="presOf" srcId="{05E7C54C-0668-455D-A814-C5155608753B}" destId="{9FDEE972-5FE7-47E5-84FD-4704EBD01C26}" srcOrd="0" destOrd="0" presId="urn:microsoft.com/office/officeart/2005/8/layout/list1"/>
    <dgm:cxn modelId="{4E1072BC-8EDA-4F87-BFF9-D6DA9852F1C1}" type="presOf" srcId="{734C166E-EDA5-45FF-8FAC-479636500EC8}" destId="{1048A9E5-2DB7-4A91-847C-4E9F9492EF99}" srcOrd="1" destOrd="0" presId="urn:microsoft.com/office/officeart/2005/8/layout/list1"/>
    <dgm:cxn modelId="{58DD66BD-3F8C-4ABF-96CC-704A7E2CCF26}" type="presOf" srcId="{038D6E2C-EF3B-4F45-B09F-052A2F076B8E}" destId="{70C2D828-16E1-4E7F-ADD2-D2B771400BDC}" srcOrd="1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27C7D9C6-5AE4-4196-AA9A-6D2A0D861565}" type="presOf" srcId="{0A081AEC-8248-4DAF-A528-AF8004ED536F}" destId="{6816AD51-5A02-4278-9D16-501A620036D8}" srcOrd="1" destOrd="0" presId="urn:microsoft.com/office/officeart/2005/8/layout/list1"/>
    <dgm:cxn modelId="{8B39ACE7-87D5-4927-9381-CBFB0DB369DC}" type="presOf" srcId="{734C166E-EDA5-45FF-8FAC-479636500EC8}" destId="{62F046EC-7E75-4B58-B70E-D98BA5501664}" srcOrd="0" destOrd="0" presId="urn:microsoft.com/office/officeart/2005/8/layout/list1"/>
    <dgm:cxn modelId="{40449FEC-90AE-40ED-A67F-F4D0ABCFC7E3}" type="presOf" srcId="{0A081AEC-8248-4DAF-A528-AF8004ED536F}" destId="{05109C4D-C47D-4B53-9FD7-3B9155313FBC}" srcOrd="0" destOrd="0" presId="urn:microsoft.com/office/officeart/2005/8/layout/list1"/>
    <dgm:cxn modelId="{D88EE3F5-BBF4-4CD4-A3B5-C53EF4C6ED1B}" type="presOf" srcId="{038D6E2C-EF3B-4F45-B09F-052A2F076B8E}" destId="{CA752C81-D4F2-4021-96CD-B5BE329B9F92}" srcOrd="0" destOrd="0" presId="urn:microsoft.com/office/officeart/2005/8/layout/list1"/>
    <dgm:cxn modelId="{AD6B634E-CBE6-4E72-9E07-DDFCD46AF949}" type="presParOf" srcId="{08D7D7EF-76B7-4CDC-A750-CE20C5EC45E9}" destId="{F4BCA5B3-CF4D-4CBB-A57A-5BFDD6A2E2B7}" srcOrd="0" destOrd="0" presId="urn:microsoft.com/office/officeart/2005/8/layout/list1"/>
    <dgm:cxn modelId="{1F05C33F-E2A1-4D75-91E9-12D90B1C2E93}" type="presParOf" srcId="{F4BCA5B3-CF4D-4CBB-A57A-5BFDD6A2E2B7}" destId="{782BD966-BEB2-467D-95DB-90EBB95FF10B}" srcOrd="0" destOrd="0" presId="urn:microsoft.com/office/officeart/2005/8/layout/list1"/>
    <dgm:cxn modelId="{19B7874E-81EF-4EE4-9629-71875E9FF50F}" type="presParOf" srcId="{F4BCA5B3-CF4D-4CBB-A57A-5BFDD6A2E2B7}" destId="{99BCB51E-A37A-4EB3-AB4C-A979A8A01F38}" srcOrd="1" destOrd="0" presId="urn:microsoft.com/office/officeart/2005/8/layout/list1"/>
    <dgm:cxn modelId="{05C540B2-3E18-4879-9530-7613F41E50DA}" type="presParOf" srcId="{08D7D7EF-76B7-4CDC-A750-CE20C5EC45E9}" destId="{DDAB02D1-C264-4B0C-80D7-C8835D57F01C}" srcOrd="1" destOrd="0" presId="urn:microsoft.com/office/officeart/2005/8/layout/list1"/>
    <dgm:cxn modelId="{CF3D1DFA-45DB-4C03-A43D-E4FA246B3C14}" type="presParOf" srcId="{08D7D7EF-76B7-4CDC-A750-CE20C5EC45E9}" destId="{035A2F41-E1AE-44ED-8F0D-1E9A56A809AA}" srcOrd="2" destOrd="0" presId="urn:microsoft.com/office/officeart/2005/8/layout/list1"/>
    <dgm:cxn modelId="{2F872852-1FA0-40D1-9667-83F8BE4FC757}" type="presParOf" srcId="{08D7D7EF-76B7-4CDC-A750-CE20C5EC45E9}" destId="{3CB82DDF-9C52-4FF2-902A-6E26DE4D7B40}" srcOrd="3" destOrd="0" presId="urn:microsoft.com/office/officeart/2005/8/layout/list1"/>
    <dgm:cxn modelId="{4B2861D0-84F0-4BFC-B1E9-1DB144AB06EB}" type="presParOf" srcId="{08D7D7EF-76B7-4CDC-A750-CE20C5EC45E9}" destId="{0B3F144F-8C8D-4738-90D2-EC7C3946E4A6}" srcOrd="4" destOrd="0" presId="urn:microsoft.com/office/officeart/2005/8/layout/list1"/>
    <dgm:cxn modelId="{610D21F1-2B20-4E86-AC5D-89D7744DD426}" type="presParOf" srcId="{0B3F144F-8C8D-4738-90D2-EC7C3946E4A6}" destId="{05109C4D-C47D-4B53-9FD7-3B9155313FBC}" srcOrd="0" destOrd="0" presId="urn:microsoft.com/office/officeart/2005/8/layout/list1"/>
    <dgm:cxn modelId="{6A54D9EE-DF38-4186-94A4-01D68DF2AFD6}" type="presParOf" srcId="{0B3F144F-8C8D-4738-90D2-EC7C3946E4A6}" destId="{6816AD51-5A02-4278-9D16-501A620036D8}" srcOrd="1" destOrd="0" presId="urn:microsoft.com/office/officeart/2005/8/layout/list1"/>
    <dgm:cxn modelId="{9E49D48C-20C2-4588-9058-B9E99ED55852}" type="presParOf" srcId="{08D7D7EF-76B7-4CDC-A750-CE20C5EC45E9}" destId="{1E1D4528-6BD7-4D8F-B6DF-B97F1D510D61}" srcOrd="5" destOrd="0" presId="urn:microsoft.com/office/officeart/2005/8/layout/list1"/>
    <dgm:cxn modelId="{F9D19370-DBB9-483C-B916-21FC6A79A20D}" type="presParOf" srcId="{08D7D7EF-76B7-4CDC-A750-CE20C5EC45E9}" destId="{E1E754EB-A47D-441E-B41B-F4699E1D1E35}" srcOrd="6" destOrd="0" presId="urn:microsoft.com/office/officeart/2005/8/layout/list1"/>
    <dgm:cxn modelId="{B0B54350-B0F1-48D1-89DA-5BD17BAF0E1E}" type="presParOf" srcId="{08D7D7EF-76B7-4CDC-A750-CE20C5EC45E9}" destId="{55F0F1D8-5E09-4529-8BA3-904536D46B3D}" srcOrd="7" destOrd="0" presId="urn:microsoft.com/office/officeart/2005/8/layout/list1"/>
    <dgm:cxn modelId="{B11D3D05-E99F-41C1-85CE-43718038BFCB}" type="presParOf" srcId="{08D7D7EF-76B7-4CDC-A750-CE20C5EC45E9}" destId="{5D0D0A97-EF9C-4166-A52F-7F23995543D9}" srcOrd="8" destOrd="0" presId="urn:microsoft.com/office/officeart/2005/8/layout/list1"/>
    <dgm:cxn modelId="{5B805DC0-44D6-44A4-B943-E2E4EDF5EF9F}" type="presParOf" srcId="{5D0D0A97-EF9C-4166-A52F-7F23995543D9}" destId="{CA752C81-D4F2-4021-96CD-B5BE329B9F92}" srcOrd="0" destOrd="0" presId="urn:microsoft.com/office/officeart/2005/8/layout/list1"/>
    <dgm:cxn modelId="{68556D38-AE90-48B7-822D-EE9C1AFB4198}" type="presParOf" srcId="{5D0D0A97-EF9C-4166-A52F-7F23995543D9}" destId="{70C2D828-16E1-4E7F-ADD2-D2B771400BDC}" srcOrd="1" destOrd="0" presId="urn:microsoft.com/office/officeart/2005/8/layout/list1"/>
    <dgm:cxn modelId="{761B05DD-3ABC-4991-B85D-015610ED5AAD}" type="presParOf" srcId="{08D7D7EF-76B7-4CDC-A750-CE20C5EC45E9}" destId="{2E1F06BB-40C0-482E-9B9E-3D9E25F8212D}" srcOrd="9" destOrd="0" presId="urn:microsoft.com/office/officeart/2005/8/layout/list1"/>
    <dgm:cxn modelId="{612DB91C-C4DF-4A77-8079-ECC401D767B5}" type="presParOf" srcId="{08D7D7EF-76B7-4CDC-A750-CE20C5EC45E9}" destId="{C6229F7B-E540-40D9-88E5-61DB63361BC3}" srcOrd="10" destOrd="0" presId="urn:microsoft.com/office/officeart/2005/8/layout/list1"/>
    <dgm:cxn modelId="{88681C6A-ACC7-48DE-8CA3-1791B7264119}" type="presParOf" srcId="{08D7D7EF-76B7-4CDC-A750-CE20C5EC45E9}" destId="{9B46F054-A228-462B-B715-4E633B088F0A}" srcOrd="11" destOrd="0" presId="urn:microsoft.com/office/officeart/2005/8/layout/list1"/>
    <dgm:cxn modelId="{FF4C990C-19AE-4D2C-9F64-9EB79D480C84}" type="presParOf" srcId="{08D7D7EF-76B7-4CDC-A750-CE20C5EC45E9}" destId="{0A214A1C-C876-4B66-876B-396E1DD1316A}" srcOrd="12" destOrd="0" presId="urn:microsoft.com/office/officeart/2005/8/layout/list1"/>
    <dgm:cxn modelId="{3E244AAD-5927-49EC-9451-7EE195264835}" type="presParOf" srcId="{0A214A1C-C876-4B66-876B-396E1DD1316A}" destId="{9FDEE972-5FE7-47E5-84FD-4704EBD01C26}" srcOrd="0" destOrd="0" presId="urn:microsoft.com/office/officeart/2005/8/layout/list1"/>
    <dgm:cxn modelId="{3E480CEE-50E2-4A8F-94B3-390499F637A2}" type="presParOf" srcId="{0A214A1C-C876-4B66-876B-396E1DD1316A}" destId="{A111E8C8-B161-4A51-ADF9-4158FD7EFA66}" srcOrd="1" destOrd="0" presId="urn:microsoft.com/office/officeart/2005/8/layout/list1"/>
    <dgm:cxn modelId="{8A57F531-23FE-4A26-9834-252C8524C95A}" type="presParOf" srcId="{08D7D7EF-76B7-4CDC-A750-CE20C5EC45E9}" destId="{D7044E05-2AB7-46A3-878C-BE8430BEDCC2}" srcOrd="13" destOrd="0" presId="urn:microsoft.com/office/officeart/2005/8/layout/list1"/>
    <dgm:cxn modelId="{66C60A8C-70BA-4E63-BE3D-C8D895FFC9E4}" type="presParOf" srcId="{08D7D7EF-76B7-4CDC-A750-CE20C5EC45E9}" destId="{C31E6C41-A269-4DC1-84CB-AD6D1E8AEEF4}" srcOrd="14" destOrd="0" presId="urn:microsoft.com/office/officeart/2005/8/layout/list1"/>
    <dgm:cxn modelId="{3E7132C5-318B-4106-88F6-032A80D719CE}" type="presParOf" srcId="{08D7D7EF-76B7-4CDC-A750-CE20C5EC45E9}" destId="{EA17A932-58D1-4E48-A516-D58E0BD05894}" srcOrd="15" destOrd="0" presId="urn:microsoft.com/office/officeart/2005/8/layout/list1"/>
    <dgm:cxn modelId="{139015ED-3D6B-4C3C-9C57-F9F55E44360C}" type="presParOf" srcId="{08D7D7EF-76B7-4CDC-A750-CE20C5EC45E9}" destId="{4C7D01CA-F622-4E04-A235-8E7F6E6CEC36}" srcOrd="16" destOrd="0" presId="urn:microsoft.com/office/officeart/2005/8/layout/list1"/>
    <dgm:cxn modelId="{78EFF2A5-449A-4525-BFF2-0516BA3D6847}" type="presParOf" srcId="{4C7D01CA-F622-4E04-A235-8E7F6E6CEC36}" destId="{62F046EC-7E75-4B58-B70E-D98BA5501664}" srcOrd="0" destOrd="0" presId="urn:microsoft.com/office/officeart/2005/8/layout/list1"/>
    <dgm:cxn modelId="{7E8A822C-8AC1-4D15-9BC7-C3E776614FB1}" type="presParOf" srcId="{4C7D01CA-F622-4E04-A235-8E7F6E6CEC36}" destId="{1048A9E5-2DB7-4A91-847C-4E9F9492EF99}" srcOrd="1" destOrd="0" presId="urn:microsoft.com/office/officeart/2005/8/layout/list1"/>
    <dgm:cxn modelId="{F2713113-D511-47E9-8B4B-4736E15A6B7E}" type="presParOf" srcId="{08D7D7EF-76B7-4CDC-A750-CE20C5EC45E9}" destId="{D2B24D5B-ED63-4244-BC7A-56C9AE6FD8E0}" srcOrd="17" destOrd="0" presId="urn:microsoft.com/office/officeart/2005/8/layout/list1"/>
    <dgm:cxn modelId="{13E20D5E-6EAB-4C79-8C8D-80403C76B9D8}" type="presParOf" srcId="{08D7D7EF-76B7-4CDC-A750-CE20C5EC45E9}" destId="{B9C153BC-2DE0-4BED-AF30-EA5347CA0C70}" srcOrd="18" destOrd="0" presId="urn:microsoft.com/office/officeart/2005/8/layout/list1"/>
    <dgm:cxn modelId="{EB83CD35-53BD-4240-9D8B-77A6D6C6693F}" type="presParOf" srcId="{08D7D7EF-76B7-4CDC-A750-CE20C5EC45E9}" destId="{A0CD4D90-812E-4553-A0C9-13481C922FA8}" srcOrd="19" destOrd="0" presId="urn:microsoft.com/office/officeart/2005/8/layout/list1"/>
    <dgm:cxn modelId="{E8B31273-F5EE-4E38-A317-F0BFE69B38B0}" type="presParOf" srcId="{08D7D7EF-76B7-4CDC-A750-CE20C5EC45E9}" destId="{D504DBBE-0337-426F-A904-206B6FB6BCE8}" srcOrd="20" destOrd="0" presId="urn:microsoft.com/office/officeart/2005/8/layout/list1"/>
    <dgm:cxn modelId="{44A8A08D-6344-40E7-9738-118490E8F833}" type="presParOf" srcId="{D504DBBE-0337-426F-A904-206B6FB6BCE8}" destId="{C045BD0C-76A3-4825-ADDE-718B824CF379}" srcOrd="0" destOrd="0" presId="urn:microsoft.com/office/officeart/2005/8/layout/list1"/>
    <dgm:cxn modelId="{4452620F-79AD-4DA9-8CFD-98D7D24040D5}" type="presParOf" srcId="{D504DBBE-0337-426F-A904-206B6FB6BCE8}" destId="{1FBD4CE3-0A62-4420-937D-D7206A8E94B7}" srcOrd="1" destOrd="0" presId="urn:microsoft.com/office/officeart/2005/8/layout/list1"/>
    <dgm:cxn modelId="{AF72D74D-8D33-4230-9BC6-224280084A47}" type="presParOf" srcId="{08D7D7EF-76B7-4CDC-A750-CE20C5EC45E9}" destId="{4FC2F811-317F-4C5E-B94A-384217049175}" srcOrd="21" destOrd="0" presId="urn:microsoft.com/office/officeart/2005/8/layout/list1"/>
    <dgm:cxn modelId="{F9ABE07A-B1E8-4361-817E-153DF202EEE4}" type="presParOf" srcId="{08D7D7EF-76B7-4CDC-A750-CE20C5EC45E9}" destId="{7A5F3125-2E90-449C-ABAD-130D43AA673C}" srcOrd="22" destOrd="0" presId="urn:microsoft.com/office/officeart/2005/8/layout/list1"/>
    <dgm:cxn modelId="{32572750-2617-4FB7-9E15-C0CE2DB26DB8}" type="presParOf" srcId="{08D7D7EF-76B7-4CDC-A750-CE20C5EC45E9}" destId="{3A11A079-728A-4195-9075-9AF6A5458BA7}" srcOrd="23" destOrd="0" presId="urn:microsoft.com/office/officeart/2005/8/layout/list1"/>
    <dgm:cxn modelId="{D6F0EFD7-9760-42EE-B6C0-42916A0D3BC6}" type="presParOf" srcId="{08D7D7EF-76B7-4CDC-A750-CE20C5EC45E9}" destId="{143CE55C-7714-4B58-8AB8-402059522EBF}" srcOrd="24" destOrd="0" presId="urn:microsoft.com/office/officeart/2005/8/layout/list1"/>
    <dgm:cxn modelId="{5488F789-6934-4C1A-8B71-06B3C8D2F833}" type="presParOf" srcId="{143CE55C-7714-4B58-8AB8-402059522EBF}" destId="{433AD01E-68DF-4ACC-BF5C-A296E90518B0}" srcOrd="0" destOrd="0" presId="urn:microsoft.com/office/officeart/2005/8/layout/list1"/>
    <dgm:cxn modelId="{B7E61622-6057-4C70-ABC2-0996E2360F91}" type="presParOf" srcId="{143CE55C-7714-4B58-8AB8-402059522EBF}" destId="{590D6346-35B6-41E2-97F7-6554CBDB8101}" srcOrd="1" destOrd="0" presId="urn:microsoft.com/office/officeart/2005/8/layout/list1"/>
    <dgm:cxn modelId="{73DE1089-E6A1-49E1-A5FE-93856742737C}" type="presParOf" srcId="{08D7D7EF-76B7-4CDC-A750-CE20C5EC45E9}" destId="{1C5BF9B0-4C0E-4D16-A254-8D22EFC5ADDD}" srcOrd="25" destOrd="0" presId="urn:microsoft.com/office/officeart/2005/8/layout/list1"/>
    <dgm:cxn modelId="{9D5CA125-BD73-4B78-9CFD-31EFCB43E13D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105696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149998"/>
          <a:ext cx="7835792" cy="1172642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IP Subnetting</a:t>
          </a:r>
        </a:p>
      </dsp:txBody>
      <dsp:txXfrm>
        <a:off x="449034" y="207242"/>
        <a:ext cx="7721304" cy="1058154"/>
      </dsp:txXfrm>
    </dsp:sp>
    <dsp:sp modelId="{E1E754EB-A47D-441E-B41B-F4699E1D1E35}">
      <dsp:nvSpPr>
        <dsp:cNvPr id="0" name=""/>
        <dsp:cNvSpPr/>
      </dsp:nvSpPr>
      <dsp:spPr>
        <a:xfrm>
          <a:off x="0" y="187344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1659170"/>
          <a:ext cx="783579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 Address Translation (NAT)</a:t>
          </a:r>
        </a:p>
      </dsp:txBody>
      <dsp:txXfrm>
        <a:off x="406939" y="1685109"/>
        <a:ext cx="7783914" cy="479482"/>
      </dsp:txXfrm>
    </dsp:sp>
    <dsp:sp modelId="{C6229F7B-E540-40D9-88E5-61DB63361BC3}">
      <dsp:nvSpPr>
        <dsp:cNvPr id="0" name=""/>
        <dsp:cNvSpPr/>
      </dsp:nvSpPr>
      <dsp:spPr>
        <a:xfrm>
          <a:off x="0" y="268992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2424241"/>
          <a:ext cx="783579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Name System (DNS)</a:t>
          </a:r>
        </a:p>
      </dsp:txBody>
      <dsp:txXfrm>
        <a:off x="417729" y="2450180"/>
        <a:ext cx="7783914" cy="479482"/>
      </dsp:txXfrm>
    </dsp:sp>
    <dsp:sp modelId="{B9C153BC-2DE0-4BED-AF30-EA5347CA0C70}">
      <dsp:nvSpPr>
        <dsp:cNvPr id="0" name=""/>
        <dsp:cNvSpPr/>
      </dsp:nvSpPr>
      <dsp:spPr>
        <a:xfrm>
          <a:off x="0" y="347844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240721"/>
          <a:ext cx="7835792" cy="50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Security (IPsec)</a:t>
          </a:r>
        </a:p>
      </dsp:txBody>
      <dsp:txXfrm>
        <a:off x="416364" y="3265295"/>
        <a:ext cx="7786644" cy="454251"/>
      </dsp:txXfrm>
    </dsp:sp>
    <dsp:sp modelId="{7A5F3125-2E90-449C-ABAD-130D43AA673C}">
      <dsp:nvSpPr>
        <dsp:cNvPr id="0" name=""/>
        <dsp:cNvSpPr/>
      </dsp:nvSpPr>
      <dsp:spPr>
        <a:xfrm>
          <a:off x="0" y="429492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029241"/>
          <a:ext cx="783579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 Management</a:t>
          </a:r>
        </a:p>
      </dsp:txBody>
      <dsp:txXfrm>
        <a:off x="417729" y="4055180"/>
        <a:ext cx="7783914" cy="479482"/>
      </dsp:txXfrm>
    </dsp:sp>
    <dsp:sp modelId="{2E5AD855-A2B3-480B-AC7C-73BA72BCA415}">
      <dsp:nvSpPr>
        <dsp:cNvPr id="0" name=""/>
        <dsp:cNvSpPr/>
      </dsp:nvSpPr>
      <dsp:spPr>
        <a:xfrm>
          <a:off x="0" y="51114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845721"/>
          <a:ext cx="783579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TCP/IP Supervisory Standards</a:t>
          </a:r>
        </a:p>
      </dsp:txBody>
      <dsp:txXfrm>
        <a:off x="417729" y="4871660"/>
        <a:ext cx="778391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3774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86828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IP Subnetting</a:t>
          </a:r>
        </a:p>
      </dsp:txBody>
      <dsp:txXfrm>
        <a:off x="416288" y="111326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37057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06501"/>
          <a:ext cx="7835792" cy="763549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 Address Translation (NAT)</a:t>
          </a:r>
        </a:p>
      </dsp:txBody>
      <dsp:txXfrm>
        <a:off x="418273" y="943774"/>
        <a:ext cx="7761246" cy="689003"/>
      </dsp:txXfrm>
    </dsp:sp>
    <dsp:sp modelId="{C6229F7B-E540-40D9-88E5-61DB63361BC3}">
      <dsp:nvSpPr>
        <dsp:cNvPr id="0" name=""/>
        <dsp:cNvSpPr/>
      </dsp:nvSpPr>
      <dsp:spPr>
        <a:xfrm>
          <a:off x="0" y="214169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890778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Name System (DNS)</a:t>
          </a:r>
        </a:p>
      </dsp:txBody>
      <dsp:txXfrm>
        <a:off x="416288" y="1915276"/>
        <a:ext cx="7786796" cy="452844"/>
      </dsp:txXfrm>
    </dsp:sp>
    <dsp:sp modelId="{C31E6C41-A269-4DC1-84CB-AD6D1E8AEEF4}">
      <dsp:nvSpPr>
        <dsp:cNvPr id="0" name=""/>
        <dsp:cNvSpPr/>
      </dsp:nvSpPr>
      <dsp:spPr>
        <a:xfrm>
          <a:off x="0" y="297551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661898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Simple Network Management Protocol</a:t>
          </a:r>
        </a:p>
      </dsp:txBody>
      <dsp:txXfrm>
        <a:off x="416288" y="2686396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65753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433018"/>
          <a:ext cx="7835792" cy="4754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Security (IPsec)</a:t>
          </a:r>
        </a:p>
      </dsp:txBody>
      <dsp:txXfrm>
        <a:off x="414999" y="3456227"/>
        <a:ext cx="7789374" cy="429015"/>
      </dsp:txXfrm>
    </dsp:sp>
    <dsp:sp modelId="{7A5F3125-2E90-449C-ABAD-130D43AA673C}">
      <dsp:nvSpPr>
        <dsp:cNvPr id="0" name=""/>
        <dsp:cNvSpPr/>
      </dsp:nvSpPr>
      <dsp:spPr>
        <a:xfrm>
          <a:off x="0" y="442865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177731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 Management</a:t>
          </a:r>
        </a:p>
      </dsp:txBody>
      <dsp:txXfrm>
        <a:off x="416288" y="4202229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19977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948851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TCP/IP Supervisory Standards</a:t>
          </a:r>
        </a:p>
      </dsp:txBody>
      <dsp:txXfrm>
        <a:off x="416288" y="4973349"/>
        <a:ext cx="778679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95036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114596"/>
          <a:ext cx="7835792" cy="56088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IP Subnetting</a:t>
          </a:r>
        </a:p>
      </dsp:txBody>
      <dsp:txXfrm>
        <a:off x="419170" y="141976"/>
        <a:ext cx="7781032" cy="506120"/>
      </dsp:txXfrm>
    </dsp:sp>
    <dsp:sp modelId="{E1E754EB-A47D-441E-B41B-F4699E1D1E35}">
      <dsp:nvSpPr>
        <dsp:cNvPr id="0" name=""/>
        <dsp:cNvSpPr/>
      </dsp:nvSpPr>
      <dsp:spPr>
        <a:xfrm>
          <a:off x="0" y="1256876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1030701"/>
          <a:ext cx="7835792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 Address Translation (NAT)</a:t>
          </a:r>
        </a:p>
      </dsp:txBody>
      <dsp:txXfrm>
        <a:off x="408380" y="1058081"/>
        <a:ext cx="7781032" cy="506120"/>
      </dsp:txXfrm>
    </dsp:sp>
    <dsp:sp modelId="{C6229F7B-E540-40D9-88E5-61DB63361BC3}">
      <dsp:nvSpPr>
        <dsp:cNvPr id="0" name=""/>
        <dsp:cNvSpPr/>
      </dsp:nvSpPr>
      <dsp:spPr>
        <a:xfrm>
          <a:off x="0" y="2565597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838276"/>
          <a:ext cx="7835792" cy="1007761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Name System (DNS)</a:t>
          </a:r>
        </a:p>
      </dsp:txBody>
      <dsp:txXfrm>
        <a:off x="440985" y="1887471"/>
        <a:ext cx="7737402" cy="909371"/>
      </dsp:txXfrm>
    </dsp:sp>
    <dsp:sp modelId="{B9C153BC-2DE0-4BED-AF30-EA5347CA0C70}">
      <dsp:nvSpPr>
        <dsp:cNvPr id="0" name=""/>
        <dsp:cNvSpPr/>
      </dsp:nvSpPr>
      <dsp:spPr>
        <a:xfrm>
          <a:off x="0" y="339792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146997"/>
          <a:ext cx="7835792" cy="5313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Security (IPsec)</a:t>
          </a:r>
        </a:p>
      </dsp:txBody>
      <dsp:txXfrm>
        <a:off x="417729" y="3172936"/>
        <a:ext cx="7783914" cy="479488"/>
      </dsp:txXfrm>
    </dsp:sp>
    <dsp:sp modelId="{7A5F3125-2E90-449C-ABAD-130D43AA673C}">
      <dsp:nvSpPr>
        <dsp:cNvPr id="0" name=""/>
        <dsp:cNvSpPr/>
      </dsp:nvSpPr>
      <dsp:spPr>
        <a:xfrm>
          <a:off x="0" y="425976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3979323"/>
          <a:ext cx="7835792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 Management</a:t>
          </a:r>
        </a:p>
      </dsp:txBody>
      <dsp:txXfrm>
        <a:off x="419170" y="4006703"/>
        <a:ext cx="7781032" cy="506120"/>
      </dsp:txXfrm>
    </dsp:sp>
    <dsp:sp modelId="{2E5AD855-A2B3-480B-AC7C-73BA72BCA415}">
      <dsp:nvSpPr>
        <dsp:cNvPr id="0" name=""/>
        <dsp:cNvSpPr/>
      </dsp:nvSpPr>
      <dsp:spPr>
        <a:xfrm>
          <a:off x="0" y="512160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841163"/>
          <a:ext cx="7835792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TCP/IP Supervisory Standards</a:t>
          </a:r>
        </a:p>
      </dsp:txBody>
      <dsp:txXfrm>
        <a:off x="419170" y="4868543"/>
        <a:ext cx="778103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27582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24904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IP Subnetting</a:t>
          </a:r>
        </a:p>
      </dsp:txBody>
      <dsp:txXfrm>
        <a:off x="416288" y="49402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04694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844577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 Address Translation (NAT)</a:t>
          </a:r>
        </a:p>
      </dsp:txBody>
      <dsp:txXfrm>
        <a:off x="405498" y="869075"/>
        <a:ext cx="7786796" cy="452844"/>
      </dsp:txXfrm>
    </dsp:sp>
    <dsp:sp modelId="{C6229F7B-E540-40D9-88E5-61DB63361BC3}">
      <dsp:nvSpPr>
        <dsp:cNvPr id="0" name=""/>
        <dsp:cNvSpPr/>
      </dsp:nvSpPr>
      <dsp:spPr>
        <a:xfrm>
          <a:off x="0" y="181806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567144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Name System (DNS)</a:t>
          </a:r>
        </a:p>
      </dsp:txBody>
      <dsp:txXfrm>
        <a:off x="416288" y="1591642"/>
        <a:ext cx="7786796" cy="452844"/>
      </dsp:txXfrm>
    </dsp:sp>
    <dsp:sp modelId="{C31E6C41-A269-4DC1-84CB-AD6D1E8AEEF4}">
      <dsp:nvSpPr>
        <dsp:cNvPr id="0" name=""/>
        <dsp:cNvSpPr/>
      </dsp:nvSpPr>
      <dsp:spPr>
        <a:xfrm>
          <a:off x="0" y="265187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338264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>
                  <a:lumMod val="75000"/>
                </a:schemeClr>
              </a:solidFill>
            </a:rPr>
            <a:t>Simple Network Management Protocol</a:t>
          </a:r>
        </a:p>
      </dsp:txBody>
      <dsp:txXfrm>
        <a:off x="416288" y="2362762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719455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109384"/>
          <a:ext cx="7835792" cy="860991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Security (IPsec)</a:t>
          </a:r>
        </a:p>
      </dsp:txBody>
      <dsp:txXfrm>
        <a:off x="433820" y="3151414"/>
        <a:ext cx="7751732" cy="776931"/>
      </dsp:txXfrm>
    </dsp:sp>
    <dsp:sp modelId="{7A5F3125-2E90-449C-ABAD-130D43AA673C}">
      <dsp:nvSpPr>
        <dsp:cNvPr id="0" name=""/>
        <dsp:cNvSpPr/>
      </dsp:nvSpPr>
      <dsp:spPr>
        <a:xfrm>
          <a:off x="0" y="4490575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239655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 Management</a:t>
          </a:r>
        </a:p>
      </dsp:txBody>
      <dsp:txXfrm>
        <a:off x="416288" y="4264153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261695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5010775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TCP/IP Supervisory Standards</a:t>
          </a:r>
        </a:p>
      </dsp:txBody>
      <dsp:txXfrm>
        <a:off x="416288" y="5035273"/>
        <a:ext cx="7786796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40411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167953"/>
          <a:ext cx="7835792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IP Subnetting</a:t>
          </a:r>
        </a:p>
      </dsp:txBody>
      <dsp:txXfrm>
        <a:off x="414847" y="191010"/>
        <a:ext cx="7789678" cy="426206"/>
      </dsp:txXfrm>
    </dsp:sp>
    <dsp:sp modelId="{E1E754EB-A47D-441E-B41B-F4699E1D1E35}">
      <dsp:nvSpPr>
        <dsp:cNvPr id="0" name=""/>
        <dsp:cNvSpPr/>
      </dsp:nvSpPr>
      <dsp:spPr>
        <a:xfrm>
          <a:off x="0" y="112987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9410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 Address Translation (NAT)</a:t>
          </a:r>
        </a:p>
      </dsp:txBody>
      <dsp:txXfrm>
        <a:off x="404057" y="962467"/>
        <a:ext cx="7789678" cy="426206"/>
      </dsp:txXfrm>
    </dsp:sp>
    <dsp:sp modelId="{C6229F7B-E540-40D9-88E5-61DB63361BC3}">
      <dsp:nvSpPr>
        <dsp:cNvPr id="0" name=""/>
        <dsp:cNvSpPr/>
      </dsp:nvSpPr>
      <dsp:spPr>
        <a:xfrm>
          <a:off x="0" y="18556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19473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Name System (DNS)</a:t>
          </a:r>
        </a:p>
      </dsp:txBody>
      <dsp:txXfrm>
        <a:off x="414847" y="1642530"/>
        <a:ext cx="7789678" cy="426206"/>
      </dsp:txXfrm>
    </dsp:sp>
    <dsp:sp modelId="{C31E6C41-A269-4DC1-84CB-AD6D1E8AEEF4}">
      <dsp:nvSpPr>
        <dsp:cNvPr id="0" name=""/>
        <dsp:cNvSpPr/>
      </dsp:nvSpPr>
      <dsp:spPr>
        <a:xfrm>
          <a:off x="0" y="264039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345233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Simple Network Management Protocol</a:t>
          </a:r>
        </a:p>
      </dsp:txBody>
      <dsp:txXfrm>
        <a:off x="414847" y="2368290"/>
        <a:ext cx="7789678" cy="426206"/>
      </dsp:txXfrm>
    </dsp:sp>
    <dsp:sp modelId="{B9C153BC-2DE0-4BED-AF30-EA5347CA0C70}">
      <dsp:nvSpPr>
        <dsp:cNvPr id="0" name=""/>
        <dsp:cNvSpPr/>
      </dsp:nvSpPr>
      <dsp:spPr>
        <a:xfrm>
          <a:off x="0" y="328230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070993"/>
          <a:ext cx="7835792" cy="44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Security (IPsec)</a:t>
          </a:r>
        </a:p>
      </dsp:txBody>
      <dsp:txXfrm>
        <a:off x="413633" y="3092836"/>
        <a:ext cx="7792106" cy="403780"/>
      </dsp:txXfrm>
    </dsp:sp>
    <dsp:sp modelId="{7A5F3125-2E90-449C-ABAD-130D43AA673C}">
      <dsp:nvSpPr>
        <dsp:cNvPr id="0" name=""/>
        <dsp:cNvSpPr/>
      </dsp:nvSpPr>
      <dsp:spPr>
        <a:xfrm>
          <a:off x="0" y="4418086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3771900"/>
          <a:ext cx="7835792" cy="882345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 Management</a:t>
          </a:r>
        </a:p>
      </dsp:txBody>
      <dsp:txXfrm>
        <a:off x="434863" y="3814973"/>
        <a:ext cx="7749646" cy="796199"/>
      </dsp:txXfrm>
    </dsp:sp>
    <dsp:sp modelId="{2E5AD855-A2B3-480B-AC7C-73BA72BCA415}">
      <dsp:nvSpPr>
        <dsp:cNvPr id="0" name=""/>
        <dsp:cNvSpPr/>
      </dsp:nvSpPr>
      <dsp:spPr>
        <a:xfrm>
          <a:off x="0" y="5143846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907686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TCP/IP Supervisory Standards</a:t>
          </a:r>
        </a:p>
      </dsp:txBody>
      <dsp:txXfrm>
        <a:off x="414847" y="4930743"/>
        <a:ext cx="7789678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27128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20369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IP Subnetting</a:t>
          </a:r>
        </a:p>
      </dsp:txBody>
      <dsp:txXfrm>
        <a:off x="416288" y="44867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04240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840042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 Address Translation (NAT)</a:t>
          </a:r>
        </a:p>
      </dsp:txBody>
      <dsp:txXfrm>
        <a:off x="405498" y="864540"/>
        <a:ext cx="7786796" cy="452844"/>
      </dsp:txXfrm>
    </dsp:sp>
    <dsp:sp modelId="{C6229F7B-E540-40D9-88E5-61DB63361BC3}">
      <dsp:nvSpPr>
        <dsp:cNvPr id="0" name=""/>
        <dsp:cNvSpPr/>
      </dsp:nvSpPr>
      <dsp:spPr>
        <a:xfrm>
          <a:off x="0" y="181352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562609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Domain Name System (DNS)</a:t>
          </a:r>
        </a:p>
      </dsp:txBody>
      <dsp:txXfrm>
        <a:off x="416288" y="1587107"/>
        <a:ext cx="7786796" cy="452844"/>
      </dsp:txXfrm>
    </dsp:sp>
    <dsp:sp modelId="{C31E6C41-A269-4DC1-84CB-AD6D1E8AEEF4}">
      <dsp:nvSpPr>
        <dsp:cNvPr id="0" name=""/>
        <dsp:cNvSpPr/>
      </dsp:nvSpPr>
      <dsp:spPr>
        <a:xfrm>
          <a:off x="0" y="264734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333729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>
                  <a:lumMod val="75000"/>
                </a:schemeClr>
              </a:solidFill>
            </a:rPr>
            <a:t>Simple Network Management Protocol</a:t>
          </a:r>
        </a:p>
      </dsp:txBody>
      <dsp:txXfrm>
        <a:off x="416288" y="2358227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32936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104849"/>
          <a:ext cx="7835792" cy="4754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Security (IPsec)</a:t>
          </a:r>
        </a:p>
      </dsp:txBody>
      <dsp:txXfrm>
        <a:off x="414999" y="3128058"/>
        <a:ext cx="7789374" cy="429015"/>
      </dsp:txXfrm>
    </dsp:sp>
    <dsp:sp modelId="{7A5F3125-2E90-449C-ABAD-130D43AA673C}">
      <dsp:nvSpPr>
        <dsp:cNvPr id="0" name=""/>
        <dsp:cNvSpPr/>
      </dsp:nvSpPr>
      <dsp:spPr>
        <a:xfrm>
          <a:off x="0" y="410048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3849563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 Management</a:t>
          </a:r>
        </a:p>
      </dsp:txBody>
      <dsp:txXfrm>
        <a:off x="416288" y="3874061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266230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620683"/>
          <a:ext cx="7835792" cy="896466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TCP/IP Supervisory Standards</a:t>
          </a:r>
        </a:p>
      </dsp:txBody>
      <dsp:txXfrm>
        <a:off x="435552" y="4664445"/>
        <a:ext cx="7748268" cy="80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5575"/>
            <a:ext cx="5919788" cy="5413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Panko and Panko</a:t>
            </a:r>
            <a:br>
              <a:rPr lang="en-US" dirty="0"/>
            </a:br>
            <a:r>
              <a:rPr lang="en-US" i="1" dirty="0"/>
              <a:t>Business Data Networks and Security, 10</a:t>
            </a:r>
            <a:r>
              <a:rPr lang="en-US" i="1" baseline="30000" dirty="0"/>
              <a:t>th</a:t>
            </a:r>
            <a:r>
              <a:rPr lang="en-US" i="1" dirty="0"/>
              <a:t>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44513" y="8521700"/>
            <a:ext cx="5999162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2015 Pearson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30938" y="155575"/>
            <a:ext cx="546100" cy="46355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39DA48-20B4-419F-BE38-149087A3D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2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8FF552-159B-463A-8C5D-2A5CBF18E4FA}" type="datetimeFigureOut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CC62F6-498F-4E70-A100-9201DA362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593C-F391-4757-B7D3-17DECD4AA9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4DA03-3485-4A67-A3F4-294524AECD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35A9A8-3DD2-40E3-8B08-DCF3790DCA3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5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A257A-F8D1-4CB4-BB6F-559CAFBD47A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7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4D2AF-52FF-461E-88DB-FAFD3560E34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1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0F7C8-C819-4525-893F-F309657886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9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0F7C8-C819-4525-893F-F309657886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9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503FA-BB8D-4AA7-BFD1-CF1F1FF9F5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53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285B3-CCE4-4789-AC97-13D6D9FAFE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7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85062-AD50-48CB-9838-B7F9C9364F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5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045EA-5E83-478D-8575-9E971D1A9C8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2F8A2-971E-4A75-97E2-B104457196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F859D-F772-4E38-94A6-1D223F334B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6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E0EE4-5E21-44D0-A083-99A21E3DAE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22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B7C44-FED6-47A4-97DB-2E18D97D5CA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71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0F5F7-168D-4FE7-8FA5-07766BD47D6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68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82774-F891-4FAF-9F6F-EE50D7023F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3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2DDB8-8F4F-4540-A1C9-374450DB722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47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840A6-E9F4-4610-AA88-134D47CD49A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20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9568F-A1BC-456C-91AC-9843000939A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0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3A437B-456F-4DDD-AD2F-4A5F7378444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73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03B45-2BFE-4BA1-8125-7EEBDA698D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319DE-E751-41F9-B273-4E3DA925A3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09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46780-547B-43C4-A2F9-90CDA981350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8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48C524-4D22-4852-B283-B2DEC8F7043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29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3FB22D-ADA7-48D5-AAF9-FE07721E636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5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F3C7C-CE54-4C2D-9F7D-EBF245EFE4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63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24B4D-16EA-4BE5-BEE5-D88199C24D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74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3938B-6D62-436A-91D2-291CC7DB4D8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33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0B52A-C156-4DA9-9475-51786A2A738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1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10967-E323-495A-9DBE-2C5066C7757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45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20023-1AA0-4431-A5BC-569EFB1A306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70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64561-5782-4880-B742-07CC6577540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5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BAD1C-FCBF-4F8A-ABC4-993BE32093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9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549DC-33D0-49B6-8B6E-B3E254E8FCB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4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29DC9-A59C-473D-A032-7D8C679CF0D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7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7C334-2164-40B7-85E3-CFD44D9735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8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B9A05-52E0-4384-8708-77A366E10C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4938C-98EC-422A-8B3F-C07F2986B14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4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4BD18C-D277-49F8-B3DD-AD077F7CC7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4DA03-3485-4A67-A3F4-294524AECD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0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5943600" y="5486400"/>
            <a:ext cx="192087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A28B06-7BFE-4FB3-9F5C-B5E9E585F450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5486400"/>
            <a:ext cx="5638800" cy="1203325"/>
          </a:xfrm>
        </p:spPr>
        <p:txBody>
          <a:bodyPr/>
          <a:lstStyle>
            <a:lvl1pPr algn="l">
              <a:defRPr sz="2400"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r>
              <a:rPr lang="en-US"/>
              <a:t>Panko and Panko</a:t>
            </a:r>
          </a:p>
          <a:p>
            <a:pPr>
              <a:defRPr/>
            </a:pPr>
            <a:r>
              <a:rPr lang="en-US"/>
              <a:t>Business Data Networks and Telecommunications, 8</a:t>
            </a:r>
            <a:r>
              <a:rPr lang="en-US" baseline="30000"/>
              <a:t>th</a:t>
            </a:r>
            <a:r>
              <a:rPr lang="en-US"/>
              <a:t> Edition</a:t>
            </a:r>
          </a:p>
          <a:p>
            <a:pPr>
              <a:defRPr/>
            </a:pPr>
            <a:r>
              <a:rPr lang="en-US"/>
              <a:t>© 2011 Pearson Education, Inc. Publishing as Prentice Hall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746125" cy="365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1324D0-9EE1-4266-B034-7C62B7BAF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18165-A350-427F-BAFB-A497CDD2EE9B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4392A-FDA7-47CE-99C2-A2C4F16AB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DCFD8E-7E46-4308-ADC1-23D9732E0B99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F7658-52D5-486B-923E-8BC6C98D6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408738"/>
            <a:ext cx="192087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C5818E-0F51-4E34-9A4D-9F930166CA7C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295400" cy="304800"/>
          </a:xfrm>
        </p:spPr>
        <p:txBody>
          <a:bodyPr/>
          <a:lstStyle>
            <a:lvl1pPr algn="ctr">
              <a:defRPr sz="1100" smtClean="0"/>
            </a:lvl1pPr>
          </a:lstStyle>
          <a:p>
            <a:pPr>
              <a:defRPr/>
            </a:pPr>
            <a:r>
              <a:rPr lang="en-US" dirty="0"/>
              <a:t>© 2015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822325" cy="365125"/>
          </a:xfrm>
        </p:spPr>
        <p:txBody>
          <a:bodyPr/>
          <a:lstStyle>
            <a:lvl1pPr>
              <a:defRPr sz="2000"/>
            </a:lvl1pPr>
            <a:extLst/>
          </a:lstStyle>
          <a:p>
            <a:pPr>
              <a:defRPr/>
            </a:pPr>
            <a:fld id="{45F52737-8884-4CBE-BF90-5F4E8B7C4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C7AC3-55BD-4965-A437-D0994AE09B0F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95A92-6538-4AA1-A380-067D8EF37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77DB0-FC10-458B-B58E-B9E0B49F1190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0706EC-18BC-4CD9-B9E1-3D384BD06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A915F-A159-42F1-BF63-F94D1C8B35B4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2C790-DBCD-42E2-AA4B-F92EB928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FA327-A798-4C40-BE59-6D0BB4A14445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38160D-07BC-435F-9CC8-8535A153E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7947DF-0A65-4F38-823B-C3E10C1B25C0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504A83-0928-4D03-A904-440CCB8B0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9B46F-7769-450C-8BB5-B345A07AFB0D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86A5C-8FCE-44FD-BCFC-14222993E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8135DD-1C25-4244-A8B1-793A7EDD583F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7FBD31-7083-4E7D-96C6-1F1D282C0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19600" y="6324600"/>
            <a:ext cx="1920875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BC4E1D-288C-41B3-8670-E37CB475F63F}" type="datetime1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3683000" cy="3651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/>
              <a:t>© 2011 Pearson Education, Inc. Publishing as Prentice Hall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7461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4B1AC6-1875-45F2-8D2E-DFB40B43F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pdf/rfc1918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oot-servers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icmp-parameters/icmp-parameters.x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895600"/>
            <a:ext cx="7086600" cy="991562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TCP/IP Internetworking 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4068763"/>
            <a:ext cx="1981200" cy="579437"/>
          </a:xfrm>
          <a:noFill/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2600" dirty="0"/>
              <a:t>Chapter 9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38800"/>
            <a:ext cx="8001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Panko</a:t>
            </a:r>
            <a:r>
              <a:rPr lang="en-US" dirty="0"/>
              <a:t> and </a:t>
            </a:r>
            <a:r>
              <a:rPr lang="en-US" dirty="0" err="1"/>
              <a:t>Panko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Business Data Networks and Security, 10</a:t>
            </a:r>
            <a:r>
              <a:rPr lang="en-US" baseline="30000" dirty="0"/>
              <a:t>th</a:t>
            </a:r>
            <a:r>
              <a:rPr lang="en-US" dirty="0"/>
              <a:t> Edition, Global Edition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Copyright © 2015 Pearson Education, Ltd.</a:t>
            </a:r>
            <a:endParaRPr lang="en-US" sz="1100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AD28D550-779A-4268-81C9-05917D41715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9.1: IPv4 Subnetting</a:t>
            </a:r>
          </a:p>
        </p:txBody>
      </p:sp>
      <p:sp>
        <p:nvSpPr>
          <p:cNvPr id="31748" name="Rectangle 120"/>
          <p:cNvSpPr>
            <a:spLocks noChangeArrowheads="1"/>
          </p:cNvSpPr>
          <p:nvPr/>
        </p:nvSpPr>
        <p:spPr bwMode="auto">
          <a:xfrm>
            <a:off x="1600200" y="1295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31749" name="Rectangle 121"/>
          <p:cNvSpPr>
            <a:spLocks noChangeArrowheads="1"/>
          </p:cNvSpPr>
          <p:nvPr/>
        </p:nvSpPr>
        <p:spPr bwMode="auto">
          <a:xfrm>
            <a:off x="6096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31750" name="Rectangle 122"/>
          <p:cNvSpPr>
            <a:spLocks noChangeArrowheads="1"/>
          </p:cNvSpPr>
          <p:nvPr/>
        </p:nvSpPr>
        <p:spPr bwMode="auto">
          <a:xfrm>
            <a:off x="50292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31751" name="Rectangle 123"/>
          <p:cNvSpPr>
            <a:spLocks noChangeArrowheads="1"/>
          </p:cNvSpPr>
          <p:nvPr/>
        </p:nvSpPr>
        <p:spPr bwMode="auto">
          <a:xfrm>
            <a:off x="1600200" y="182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31752" name="Rectangle 124"/>
          <p:cNvSpPr>
            <a:spLocks noChangeArrowheads="1"/>
          </p:cNvSpPr>
          <p:nvPr/>
        </p:nvSpPr>
        <p:spPr bwMode="auto">
          <a:xfrm>
            <a:off x="6096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31753" name="Rectangle 125"/>
          <p:cNvSpPr>
            <a:spLocks noChangeArrowheads="1"/>
          </p:cNvSpPr>
          <p:nvPr/>
        </p:nvSpPr>
        <p:spPr bwMode="auto">
          <a:xfrm>
            <a:off x="1600200" y="2590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31754" name="Rectangle 126"/>
          <p:cNvSpPr>
            <a:spLocks noChangeArrowheads="1"/>
          </p:cNvSpPr>
          <p:nvPr/>
        </p:nvSpPr>
        <p:spPr bwMode="auto">
          <a:xfrm>
            <a:off x="6096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31755" name="Rectangle 129"/>
          <p:cNvSpPr>
            <a:spLocks noChangeArrowheads="1"/>
          </p:cNvSpPr>
          <p:nvPr/>
        </p:nvSpPr>
        <p:spPr bwMode="auto">
          <a:xfrm>
            <a:off x="50292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8</a:t>
            </a:r>
          </a:p>
        </p:txBody>
      </p:sp>
      <p:sp>
        <p:nvSpPr>
          <p:cNvPr id="31756" name="Rectangle 130"/>
          <p:cNvSpPr>
            <a:spLocks noChangeArrowheads="1"/>
          </p:cNvSpPr>
          <p:nvPr/>
        </p:nvSpPr>
        <p:spPr bwMode="auto">
          <a:xfrm>
            <a:off x="1600200" y="3352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31757" name="Rectangle 131"/>
          <p:cNvSpPr>
            <a:spLocks noChangeArrowheads="1"/>
          </p:cNvSpPr>
          <p:nvPr/>
        </p:nvSpPr>
        <p:spPr bwMode="auto">
          <a:xfrm>
            <a:off x="6096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59" name="Rectangle 133"/>
          <p:cNvSpPr>
            <a:spLocks noChangeArrowheads="1"/>
          </p:cNvSpPr>
          <p:nvPr/>
        </p:nvSpPr>
        <p:spPr bwMode="auto">
          <a:xfrm>
            <a:off x="50292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24</a:t>
            </a:r>
          </a:p>
        </p:txBody>
      </p:sp>
      <p:sp>
        <p:nvSpPr>
          <p:cNvPr id="25615" name="Rectangle 134"/>
          <p:cNvSpPr>
            <a:spLocks noChangeArrowheads="1"/>
          </p:cNvSpPr>
          <p:nvPr/>
        </p:nvSpPr>
        <p:spPr bwMode="auto">
          <a:xfrm>
            <a:off x="1600200" y="4114800"/>
            <a:ext cx="3429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5616" name="Rectangle 135"/>
          <p:cNvSpPr>
            <a:spLocks noChangeArrowheads="1"/>
          </p:cNvSpPr>
          <p:nvPr/>
        </p:nvSpPr>
        <p:spPr bwMode="auto">
          <a:xfrm>
            <a:off x="6096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62" name="Rectangle 138"/>
          <p:cNvSpPr>
            <a:spLocks noChangeArrowheads="1"/>
          </p:cNvSpPr>
          <p:nvPr/>
        </p:nvSpPr>
        <p:spPr bwMode="auto">
          <a:xfrm>
            <a:off x="5037138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8/16</a:t>
            </a:r>
          </a:p>
        </p:txBody>
      </p:sp>
      <p:sp>
        <p:nvSpPr>
          <p:cNvPr id="31762" name="Rectangle 156"/>
          <p:cNvSpPr>
            <a:spLocks noChangeArrowheads="1"/>
          </p:cNvSpPr>
          <p:nvPr/>
        </p:nvSpPr>
        <p:spPr bwMode="auto">
          <a:xfrm>
            <a:off x="1600200" y="4876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4" name="Rectangle 158"/>
          <p:cNvSpPr>
            <a:spLocks noChangeArrowheads="1"/>
          </p:cNvSpPr>
          <p:nvPr/>
        </p:nvSpPr>
        <p:spPr bwMode="auto">
          <a:xfrm>
            <a:off x="5037138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8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31764" name="Rectangle 160"/>
          <p:cNvSpPr>
            <a:spLocks noChangeArrowheads="1"/>
          </p:cNvSpPr>
          <p:nvPr/>
        </p:nvSpPr>
        <p:spPr bwMode="auto">
          <a:xfrm>
            <a:off x="1600200" y="563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6" name="Rectangle 162"/>
          <p:cNvSpPr>
            <a:spLocks noChangeArrowheads="1"/>
          </p:cNvSpPr>
          <p:nvPr/>
        </p:nvSpPr>
        <p:spPr bwMode="auto">
          <a:xfrm>
            <a:off x="5029200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65,534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16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31766" name="Rectangle 164"/>
          <p:cNvSpPr>
            <a:spLocks noChangeArrowheads="1"/>
          </p:cNvSpPr>
          <p:nvPr/>
        </p:nvSpPr>
        <p:spPr bwMode="auto">
          <a:xfrm>
            <a:off x="70104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31767" name="Rectangle 165"/>
          <p:cNvSpPr>
            <a:spLocks noChangeArrowheads="1"/>
          </p:cNvSpPr>
          <p:nvPr/>
        </p:nvSpPr>
        <p:spPr bwMode="auto">
          <a:xfrm>
            <a:off x="70104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31768" name="Rectangle 166"/>
          <p:cNvSpPr>
            <a:spLocks noChangeArrowheads="1"/>
          </p:cNvSpPr>
          <p:nvPr/>
        </p:nvSpPr>
        <p:spPr bwMode="auto">
          <a:xfrm>
            <a:off x="70104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5625" name="Rectangle 167"/>
          <p:cNvSpPr>
            <a:spLocks noChangeArrowheads="1"/>
          </p:cNvSpPr>
          <p:nvPr/>
        </p:nvSpPr>
        <p:spPr bwMode="auto">
          <a:xfrm>
            <a:off x="70104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3F99040F-9226-4152-ABD6-A3E51090C23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cs typeface="Arial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600200" y="914400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09600" y="914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600200" y="220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Size of network part</a:t>
            </a:r>
          </a:p>
          <a:p>
            <a:r>
              <a:rPr lang="en-US" sz="2000" dirty="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09600" y="2209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5105400" y="2209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20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600200" y="2971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609600" y="2971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105400" y="2971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12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1600200" y="4495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Host part size (bits)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09600" y="4495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4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5105400" y="4495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1600200" y="525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5105400" y="5257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9" name="Rectangle 21"/>
          <p:cNvSpPr>
            <a:spLocks noChangeArrowheads="1"/>
          </p:cNvSpPr>
          <p:nvPr/>
        </p:nvSpPr>
        <p:spPr bwMode="auto">
          <a:xfrm>
            <a:off x="1600200" y="601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5105400" y="6019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11" name="Rectangle 34"/>
          <p:cNvSpPr>
            <a:spLocks noChangeArrowheads="1"/>
          </p:cNvSpPr>
          <p:nvPr/>
        </p:nvSpPr>
        <p:spPr bwMode="auto">
          <a:xfrm>
            <a:off x="1600200" y="3733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Selected subnet part</a:t>
            </a:r>
          </a:p>
          <a:p>
            <a:r>
              <a:rPr lang="en-US" sz="2000">
                <a:latin typeface="Lucida Sans Unicode" pitchFamily="34" charset="0"/>
              </a:rPr>
              <a:t>size (bits)</a:t>
            </a:r>
          </a:p>
        </p:txBody>
      </p:sp>
      <p:sp>
        <p:nvSpPr>
          <p:cNvPr id="33812" name="Rectangle 35"/>
          <p:cNvSpPr>
            <a:spLocks noChangeArrowheads="1"/>
          </p:cNvSpPr>
          <p:nvPr/>
        </p:nvSpPr>
        <p:spPr bwMode="auto">
          <a:xfrm>
            <a:off x="609600" y="3733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Added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105400" y="3733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00200" y="144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Size of IP address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9600" y="1447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05400" y="1447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 Unicode" pitchFamily="34" charset="0"/>
              </a:rPr>
              <a:t>32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7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9.1: IPv4 Subnetting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48400" y="609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Exercise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3F99040F-9226-4152-ABD6-A3E51090C23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cs typeface="Arial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600200" y="914400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09600" y="914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600200" y="220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Size of network part</a:t>
            </a:r>
          </a:p>
          <a:p>
            <a:r>
              <a:rPr lang="en-US" sz="2000" dirty="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09600" y="2209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5105400" y="2209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20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600200" y="2971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609600" y="2971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105400" y="2971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12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1600200" y="4495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Host part size (bits)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09600" y="4495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4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5105400" y="4495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1600200" y="525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Number of possible</a:t>
            </a:r>
          </a:p>
          <a:p>
            <a:r>
              <a:rPr lang="en-US" sz="2000" dirty="0">
                <a:latin typeface="Lucida Sans Unicode" pitchFamily="34" charset="0"/>
              </a:rPr>
              <a:t>subnets (2</a:t>
            </a:r>
            <a:r>
              <a:rPr lang="en-US" sz="2000" baseline="30000" dirty="0">
                <a:latin typeface="Lucida Sans Unicode" pitchFamily="34" charset="0"/>
              </a:rPr>
              <a:t>N </a:t>
            </a:r>
            <a:r>
              <a:rPr lang="en-US" sz="2000" dirty="0">
                <a:latin typeface="Lucida Sans Unicode" pitchFamily="34" charset="0"/>
              </a:rPr>
              <a:t>- 2)</a:t>
            </a: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5105400" y="5257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9" name="Rectangle 21"/>
          <p:cNvSpPr>
            <a:spLocks noChangeArrowheads="1"/>
          </p:cNvSpPr>
          <p:nvPr/>
        </p:nvSpPr>
        <p:spPr bwMode="auto">
          <a:xfrm>
            <a:off x="1600200" y="601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5105400" y="6019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11" name="Rectangle 34"/>
          <p:cNvSpPr>
            <a:spLocks noChangeArrowheads="1"/>
          </p:cNvSpPr>
          <p:nvPr/>
        </p:nvSpPr>
        <p:spPr bwMode="auto">
          <a:xfrm>
            <a:off x="1600200" y="3733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Selected subnet part</a:t>
            </a:r>
          </a:p>
          <a:p>
            <a:r>
              <a:rPr lang="en-US" sz="2000">
                <a:latin typeface="Lucida Sans Unicode" pitchFamily="34" charset="0"/>
              </a:rPr>
              <a:t>size (bits)</a:t>
            </a:r>
          </a:p>
        </p:txBody>
      </p:sp>
      <p:sp>
        <p:nvSpPr>
          <p:cNvPr id="33812" name="Rectangle 35"/>
          <p:cNvSpPr>
            <a:spLocks noChangeArrowheads="1"/>
          </p:cNvSpPr>
          <p:nvPr/>
        </p:nvSpPr>
        <p:spPr bwMode="auto">
          <a:xfrm>
            <a:off x="609600" y="3733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Added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105400" y="3733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6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00200" y="144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Size of IP address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9600" y="1447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05400" y="1447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 Unicode" pitchFamily="34" charset="0"/>
              </a:rPr>
              <a:t>32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7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9.1: IPv4 Subnetting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48400" y="609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9531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97663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Private IP Addresses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2737-8884-4CBE-BF90-5F4E8B7C4A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228600" y="18288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Internet Assigned Numbers Authority (IANA) has reserved the following three blocks of the IP address space for private internets: </a:t>
            </a:r>
          </a:p>
          <a:p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5118100" algn="l"/>
              </a:tabLst>
            </a:pPr>
            <a:r>
              <a:rPr lang="en-US" altLang="zh-TW" sz="2800" dirty="0"/>
              <a:t>10.0.0.0 - 10.255.255.255 		(10/8 prefix)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/>
              <a:t>172.16.0.0 - 172.31.255.255 	(172.16/12 prefix)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/>
              <a:t>192.168.0.0 - 192.168.255.255 	(192.168/16 prefix) 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648200" y="1295400"/>
            <a:ext cx="4123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hlinkClick r:id="rId2"/>
              </a:rPr>
              <a:t>https://tools.ietf.org/pdf/rfc1918.pdf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78497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54500"/>
          </a:xfrm>
        </p:spPr>
        <p:txBody>
          <a:bodyPr/>
          <a:lstStyle/>
          <a:p>
            <a:pPr eaLnBrk="1" hangingPunct="1"/>
            <a:r>
              <a:rPr lang="en-US" dirty="0"/>
              <a:t>NAT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Sends packets with false external source IP addresses and port numbers that are different from internal source IP addresses and port numbers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To expand the number of IP addresses inside the firm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/>
              <a:t>For security purposes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305CC704-1784-436A-9925-C8E207D28C6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</a:t>
            </a:r>
            <a:r>
              <a:rPr lang="en-US" b="0" dirty="0"/>
              <a:t>Network Address Translation (NAT)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A2C12486-3C32-4A86-A247-DB327FC9457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9.3: NAT Operation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1500188"/>
            <a:ext cx="82296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581400" y="3048000"/>
            <a:ext cx="6096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410200" y="228600"/>
            <a:ext cx="35052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puts the real source IP address and port number in the table.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6088" y="3048000"/>
            <a:ext cx="1839912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65637314-0E3F-400E-B561-C09B4C8250E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9.3: NAT Operation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60513"/>
            <a:ext cx="81534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715000" y="152400"/>
            <a:ext cx="3276600" cy="3733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replaces the source IP address and port number of the packet with a false source IP address and port number.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/>
              <a:t>Adds to table.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3429000"/>
            <a:ext cx="22860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652044" y="1636713"/>
            <a:ext cx="1986756" cy="801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04DDA522-1454-4379-B9BF-E1163ACFC8C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9.3: NAT Operation</a:t>
            </a:r>
          </a:p>
        </p:txBody>
      </p:sp>
      <p:pic>
        <p:nvPicPr>
          <p:cNvPr id="4506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00188"/>
            <a:ext cx="8001000" cy="4519612"/>
          </a:xfrm>
        </p:spPr>
      </p:pic>
      <p:sp>
        <p:nvSpPr>
          <p:cNvPr id="7" name="Rounded Rectangle 6"/>
          <p:cNvSpPr/>
          <p:nvPr/>
        </p:nvSpPr>
        <p:spPr>
          <a:xfrm>
            <a:off x="5562600" y="609600"/>
            <a:ext cx="3124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reverses the process for incoming packets.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04744" y="3200400"/>
            <a:ext cx="1948656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67400" y="4191000"/>
            <a:ext cx="762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04DDA522-1454-4379-B9BF-E1163ACFC8C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9.3: NAT Operation</a:t>
            </a:r>
          </a:p>
        </p:txBody>
      </p:sp>
      <p:pic>
        <p:nvPicPr>
          <p:cNvPr id="4506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00188"/>
            <a:ext cx="7772400" cy="4390480"/>
          </a:xfrm>
        </p:spPr>
      </p:pic>
      <p:sp>
        <p:nvSpPr>
          <p:cNvPr id="7" name="Rounded Rectangle 6"/>
          <p:cNvSpPr/>
          <p:nvPr/>
        </p:nvSpPr>
        <p:spPr>
          <a:xfrm>
            <a:off x="5562600" y="609600"/>
            <a:ext cx="3124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reverses the process for incoming packets.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1418" y="3048000"/>
            <a:ext cx="2196582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667000" y="4114800"/>
            <a:ext cx="1371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03713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Chapter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Core concepts and principles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Single switched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Single wireless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8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Wide Area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641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DDBBD402-9466-4C8E-927D-C2162FAC8F9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Perspective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3733800"/>
            <a:ext cx="85344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pPr eaLnBrk="1" hangingPunct="1"/>
            <a:r>
              <a:rPr lang="en-US"/>
              <a:t>NAT is Transparent to Internal and External Hosts.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The NAT firewall does all the work.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Neither host knows that NAT is taking place.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So there is no need to modify how hosts work.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B88635EC-994C-464B-8763-83574214507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Network Address Translation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Security Reasons for Using NAT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External attackers can put sniffers outside the corporation.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Sniffers read IP addresses and port numbers.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Attackers can send attacks to these addresses and port numbers.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/>
              <a:t>With NAT, attackers learn only false </a:t>
            </a:r>
            <a:br>
              <a:rPr lang="en-US"/>
            </a:br>
            <a:r>
              <a:rPr lang="en-US"/>
              <a:t>external IP addresses. Cannot use this</a:t>
            </a:r>
            <a:br>
              <a:rPr lang="en-US"/>
            </a:br>
            <a:r>
              <a:rPr lang="en-US"/>
              <a:t>information to attack internal hosts.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7D818930-787F-4E86-ADFF-56AD431D089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Network Address Translation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/>
              <a:t>Expanding the Number of Available IP Addresses</a:t>
            </a:r>
          </a:p>
          <a:p>
            <a:pPr lvl="1" eaLnBrk="1" hangingPunct="1"/>
            <a:r>
              <a:rPr lang="en-US" dirty="0"/>
              <a:t>Companies may receive a limited number of IP addresses from their ISPs.</a:t>
            </a:r>
          </a:p>
          <a:p>
            <a:pPr lvl="1" eaLnBrk="1" hangingPunct="1"/>
            <a:r>
              <a:rPr lang="en-US" dirty="0"/>
              <a:t>There are roughly 4,000 possible ephemeral port numbers for each client IP address.</a:t>
            </a:r>
          </a:p>
          <a:p>
            <a:pPr lvl="1" eaLnBrk="1" hangingPunct="1"/>
            <a:r>
              <a:rPr lang="en-US" dirty="0"/>
              <a:t>So for each IP address, there can be up to about 4,000 external connections.</a:t>
            </a:r>
          </a:p>
          <a:p>
            <a:pPr lvl="1" eaLnBrk="1" hangingPunct="1"/>
            <a:r>
              <a:rPr lang="en-US" dirty="0"/>
              <a:t>If a firm is given 248 IP addresses, there can be roughly one million external connections (248 x 4000}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10D3C44D-7EEB-4F03-A65F-3D592CA4BC0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NAT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US"/>
              <a:t>Expanding the Number of Available IP Addresses</a:t>
            </a:r>
          </a:p>
          <a:p>
            <a:pPr lvl="1" eaLnBrk="1" hangingPunct="1">
              <a:lnSpc>
                <a:spcPct val="114000"/>
              </a:lnSpc>
            </a:pPr>
            <a:r>
              <a:rPr lang="en-US"/>
              <a:t>If each internal device averages several simultaneous external connections, each one will require a different port number.</a:t>
            </a:r>
          </a:p>
          <a:p>
            <a:pPr lvl="1" eaLnBrk="1" hangingPunct="1">
              <a:lnSpc>
                <a:spcPct val="114000"/>
              </a:lnSpc>
            </a:pPr>
            <a:r>
              <a:rPr lang="en-US"/>
              <a:t>However, there should not be a problem with this many possible external IP addresses and port numbers.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C63865C1-76DD-49F3-8962-04088140C22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NAT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/>
          <a:lstStyle/>
          <a:p>
            <a:pPr eaLnBrk="1" hangingPunct="1"/>
            <a:r>
              <a:rPr lang="en-US"/>
              <a:t>Companies often use private IP addresses internally.</a:t>
            </a:r>
          </a:p>
          <a:p>
            <a:pPr eaLnBrk="1" hangingPunct="1"/>
            <a:r>
              <a:rPr lang="en-US"/>
              <a:t>These can be used only within companies—never on the Internet.</a:t>
            </a:r>
          </a:p>
          <a:p>
            <a:pPr eaLnBrk="1" hangingPunct="1"/>
            <a:r>
              <a:rPr lang="en-US"/>
              <a:t>There are three Private IP address ranges.</a:t>
            </a:r>
          </a:p>
          <a:p>
            <a:pPr lvl="1" eaLnBrk="1" hangingPunct="1"/>
            <a:r>
              <a:rPr lang="en-US"/>
              <a:t>10.x.x.x</a:t>
            </a:r>
          </a:p>
          <a:p>
            <a:pPr lvl="1" eaLnBrk="1" hangingPunct="1"/>
            <a:r>
              <a:rPr lang="en-US"/>
              <a:t>172.16.x.x through 172.31.x.x</a:t>
            </a:r>
          </a:p>
          <a:p>
            <a:pPr lvl="1" eaLnBrk="1" hangingPunct="1"/>
            <a:r>
              <a:rPr lang="en-US"/>
              <a:t>192.168.x.x (most popular)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6E092697-198F-47EF-A30A-5DB75A46C61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NAT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48768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0700"/>
          </a:xfrm>
        </p:spPr>
        <p:txBody>
          <a:bodyPr/>
          <a:lstStyle/>
          <a:p>
            <a:pPr eaLnBrk="1" hangingPunct="1"/>
            <a:r>
              <a:rPr lang="en-US"/>
              <a:t>There Are Protocol Problems Caused by NAT</a:t>
            </a: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/>
              <a:t>IPsec, VoIP, and other applications have a difficult time with NAT firewall traversal.</a:t>
            </a: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/>
              <a:t>They must know the real IP address and port number of the host on the other side of the NAT firewall.</a:t>
            </a: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/>
              <a:t>There are NAT firewall traversal techniques, but they must be managed carefully.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2409B838-94CC-477B-98B0-52E4F8331AED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9.2: NAT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01136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r>
              <a:rPr lang="en-US" dirty="0"/>
              <a:t>A domain is any group of resources (routers, single networks, hosts, etc.) under the control of an organization.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Domain Name System (DNS)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66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0C661607-4DCB-4A71-957C-832395E8D65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9.4: Domain Name System (DNS) Lookup</a:t>
            </a:r>
          </a:p>
        </p:txBody>
      </p:sp>
      <p:pic>
        <p:nvPicPr>
          <p:cNvPr id="6144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0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85800" y="4409626"/>
            <a:ext cx="6248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Originating host needs the IP address of host dakine.pukanui.com.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Asks its local DNS server at Hawaii.edu.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8C8462E1-8619-45B8-83B2-095FB7A87F4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9.4: Domain Name System (DNS) Lookup</a:t>
            </a: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65313"/>
            <a:ext cx="86487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/>
              <a:t>Chapter 8</a:t>
            </a:r>
          </a:p>
          <a:p>
            <a:pPr lvl="1" eaLnBrk="1" hangingPunct="1"/>
            <a:r>
              <a:rPr lang="en-US"/>
              <a:t>Major TCP/IP standards</a:t>
            </a:r>
          </a:p>
          <a:p>
            <a:pPr lvl="1" eaLnBrk="1" hangingPunct="1"/>
            <a:r>
              <a:rPr lang="en-US"/>
              <a:t>Router operation</a:t>
            </a:r>
          </a:p>
          <a:p>
            <a:pPr eaLnBrk="1" hangingPunct="1">
              <a:spcBef>
                <a:spcPts val="2400"/>
              </a:spcBef>
            </a:pPr>
            <a:r>
              <a:rPr lang="en-US"/>
              <a:t>Chapter 9</a:t>
            </a:r>
          </a:p>
          <a:p>
            <a:pPr lvl="1" eaLnBrk="1" hangingPunct="1"/>
            <a:r>
              <a:rPr lang="en-US"/>
              <a:t>Managing Internets</a:t>
            </a:r>
          </a:p>
          <a:p>
            <a:pPr lvl="1" eaLnBrk="1" hangingPunct="1"/>
            <a:r>
              <a:rPr lang="en-US"/>
              <a:t>Securing Internets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7EB7CF43-6605-44CD-BA6B-D2E01BD75DA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Perspective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E398F4B3-3506-4DDD-8626-EB6F4654ED6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9.4: Domain Name System (DNS) Lookup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33525"/>
            <a:ext cx="8382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257800" y="4572000"/>
            <a:ext cx="3429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Sends response to local DNS server, not the client host.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8CC7FEBE-45B1-4966-A89F-C2D1AE06B3A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9.4: Domain Name System (DNS) Lookup</a:t>
            </a:r>
          </a:p>
        </p:txBody>
      </p:sp>
      <p:pic>
        <p:nvPicPr>
          <p:cNvPr id="6758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5344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8600" y="4510750"/>
            <a:ext cx="6858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Note that the local DNS server always sends back the response message.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0F303E19-6F47-4E9C-A2CD-B1ADA3EF66E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382000" cy="45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895600" y="2808288"/>
            <a:ext cx="6019800" cy="2754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DNS really is a general naming system for the Internet.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A domain is a set of resources under the control of an organization.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There is a hierarchy of domains.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A6F69590-FB13-4DD6-87EA-5B71ED55DC6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7168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458200" cy="45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505200" y="2819400"/>
            <a:ext cx="5334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 root is all domains.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There are 13 DNS root servers.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354513" y="1252538"/>
            <a:ext cx="979487" cy="5540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5400" y="6290846"/>
            <a:ext cx="2667000" cy="3385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1600" dirty="0">
                <a:hlinkClick r:id="rId4"/>
              </a:rPr>
              <a:t>http://root-servers.org/</a:t>
            </a:r>
            <a:endParaRPr lang="zh-TW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2714258" y="62600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13 DNS root servers : </a:t>
            </a:r>
            <a:endParaRPr lang="zh-TW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BFA86D25-EA24-436B-99EA-0EA5E784D3B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7373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295400"/>
            <a:ext cx="848042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838200" y="2819400"/>
            <a:ext cx="80010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There are two kinds of top-level domains.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Generic top-level domains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indicate organization type (.com, .edu, .gov, etc.).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Country top-level domains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are specific to a country (.au, .</a:t>
            </a: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ie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, .</a:t>
            </a: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ch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, etc.).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4863" y="2114550"/>
            <a:ext cx="12954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248400" y="2225675"/>
            <a:ext cx="838200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2545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Traditionally, generic top-level domains were strongly limited in number.</a:t>
            </a:r>
          </a:p>
          <a:p>
            <a:pPr>
              <a:spcBef>
                <a:spcPts val="2400"/>
              </a:spcBef>
            </a:pPr>
            <a:r>
              <a:rPr lang="en-US" dirty="0"/>
              <a:t>There have been a few additions over the year, such as .museum, .name, and .co.</a:t>
            </a:r>
          </a:p>
          <a:p>
            <a:pPr>
              <a:spcBef>
                <a:spcPts val="2400"/>
              </a:spcBef>
            </a:pPr>
            <a:r>
              <a:rPr lang="en-US" dirty="0"/>
              <a:t>Since 2012, any individual or company can propose to administer a generic top-level domain.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9.5: </a:t>
            </a:r>
            <a:r>
              <a:rPr lang="en-US" b="0" dirty="0"/>
              <a:t>Domain Name System (DNS) Hierarchy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B323EBE4-530E-4D91-B6AF-8F9077CFAC7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480425" cy="45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1B06AF6F-6067-4A97-94C7-E965297C2EE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191000"/>
            <a:ext cx="71628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Companies want second-level domain names.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(Microsoft.com, apple.com, panko.com, etc.).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Competition for these names is fierce.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24238" y="3211513"/>
            <a:ext cx="2033587" cy="625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0050" y="3211513"/>
            <a:ext cx="1682750" cy="625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1938" y="3162300"/>
            <a:ext cx="2001837" cy="723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80A207DB-43EC-4D77-BEB7-F086885321D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12875"/>
            <a:ext cx="8305800" cy="446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981200" y="2895600"/>
            <a:ext cx="6858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Most companies further divide their organizations into subdomains or subnets.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7853" y="4221666"/>
            <a:ext cx="2743200" cy="6270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90" y="1412875"/>
            <a:ext cx="828691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57BB2896-483A-45B6-8C40-B955AD6CE78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" y="3048000"/>
            <a:ext cx="8001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At the bottom of the hierarchy are individual hosts.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9038" y="5350008"/>
            <a:ext cx="3505200" cy="550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34854" y="5358554"/>
            <a:ext cx="2895600" cy="550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76564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37738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Private Networks</a:t>
            </a:r>
          </a:p>
          <a:p>
            <a:r>
              <a:rPr lang="en-US" dirty="0"/>
              <a:t>Really, just cryptographically protected communication over an untrusted network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Internet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Wireless networks</a:t>
            </a:r>
          </a:p>
          <a:p>
            <a:r>
              <a:rPr lang="en-US" dirty="0"/>
              <a:t>But it is private in the sense that no one else can see the contents</a:t>
            </a:r>
          </a:p>
          <a:p>
            <a:r>
              <a:rPr lang="en-US" dirty="0"/>
              <a:t>We saw host-to-host VPNs in Chapters 3 and 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41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20762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/>
              <a:t>Two Types of VPNs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Pearsn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578D1742-7011-4263-BF75-0440CD57376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4541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610600" cy="4649787"/>
          </a:xfrm>
        </p:spPr>
      </p:pic>
      <p:sp>
        <p:nvSpPr>
          <p:cNvPr id="11" name="Rounded Rectangle 10"/>
          <p:cNvSpPr/>
          <p:nvPr/>
        </p:nvSpPr>
        <p:spPr>
          <a:xfrm>
            <a:off x="5029200" y="457200"/>
            <a:ext cx="3581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access VPN</a:t>
            </a:r>
          </a:p>
          <a:p>
            <a:pPr algn="ctr">
              <a:spcBef>
                <a:spcPts val="60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Site-to-Site VPN</a:t>
            </a:r>
            <a:endParaRPr lang="en-US" sz="2400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2737-8884-4CBE-BF90-5F4E8B7C4A6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en-US"/>
              <a:t>9.8: VPNs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28600" y="6400800"/>
            <a:ext cx="12954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© 2015 Pearsn</a:t>
            </a:r>
            <a:endParaRPr lang="en-US" dirty="0">
              <a:latin typeface="+mn-lt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848600" y="6324600"/>
            <a:ext cx="822325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9-</a:t>
            </a:r>
            <a:fld id="{578D1742-7011-4263-BF75-0440CD57376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106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9"/>
          <p:cNvSpPr/>
          <p:nvPr/>
        </p:nvSpPr>
        <p:spPr>
          <a:xfrm>
            <a:off x="4572000" y="4724400"/>
            <a:ext cx="1295400" cy="167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0"/>
          <p:cNvSpPr/>
          <p:nvPr/>
        </p:nvSpPr>
        <p:spPr>
          <a:xfrm>
            <a:off x="4648200" y="914400"/>
            <a:ext cx="41910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access VPNs </a:t>
            </a:r>
            <a:r>
              <a:rPr lang="en-US" sz="2400" dirty="0"/>
              <a:t>connect a remote user to a corporate site.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/>
              <a:t>The user connects to a VPN gateway at the site.</a:t>
            </a: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3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en-US" dirty="0"/>
              <a:t>9.8: VPNs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Pearso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8B8B79F4-390E-4F16-A2A7-BA3C0931EBA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4643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370013"/>
            <a:ext cx="8610600" cy="4649787"/>
          </a:xfrm>
        </p:spPr>
      </p:pic>
      <p:sp>
        <p:nvSpPr>
          <p:cNvPr id="8" name="Rounded Rectangle 7"/>
          <p:cNvSpPr/>
          <p:nvPr/>
        </p:nvSpPr>
        <p:spPr>
          <a:xfrm>
            <a:off x="1295400" y="4419600"/>
            <a:ext cx="70104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Site-to-site VPNs</a:t>
            </a:r>
            <a:r>
              <a:rPr lang="en-US" sz="2400" dirty="0"/>
              <a:t> protect all traffic</a:t>
            </a:r>
          </a:p>
          <a:p>
            <a:pPr algn="ctr">
              <a:defRPr/>
            </a:pPr>
            <a:r>
              <a:rPr lang="en-US" sz="2400" dirty="0"/>
              <a:t>traveling between two sites.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Each site has a gateway to encrypt outgoing traffic and decrypt incoming traffic.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1217613"/>
            <a:ext cx="1828800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48062"/>
          </a:xfrm>
        </p:spPr>
        <p:txBody>
          <a:bodyPr/>
          <a:lstStyle/>
          <a:p>
            <a:r>
              <a:rPr lang="en-US" dirty="0"/>
              <a:t>IPsec: IP Security Standard of IETF</a:t>
            </a:r>
          </a:p>
          <a:p>
            <a:r>
              <a:rPr lang="en-US" dirty="0"/>
              <a:t>Governed by the IPsec protocols</a:t>
            </a:r>
          </a:p>
          <a:p>
            <a:pPr lvl="1"/>
            <a:r>
              <a:rPr lang="en-US" dirty="0"/>
              <a:t>Operate at the internet layer</a:t>
            </a:r>
          </a:p>
          <a:p>
            <a:pPr lvl="1"/>
            <a:r>
              <a:rPr lang="en-US" dirty="0"/>
              <a:t>Protect transport header, application content, and at least some IP header content.</a:t>
            </a:r>
          </a:p>
          <a:p>
            <a:pPr lvl="1"/>
            <a:r>
              <a:rPr lang="en-US" dirty="0"/>
              <a:t>Protection is </a:t>
            </a:r>
            <a:r>
              <a:rPr lang="en-US" b="1" i="1" dirty="0"/>
              <a:t>transparent</a:t>
            </a:r>
            <a:r>
              <a:rPr lang="en-US" dirty="0"/>
              <a:t>. Upper-level content does not even know that it is being protected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VPNs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Pearso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95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2015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2737-8884-4CBE-BF90-5F4E8B7C4A6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9764"/>
            <a:ext cx="8382000" cy="1100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4883499" y="1966423"/>
            <a:ext cx="3352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 Content</a:t>
            </a:r>
          </a:p>
        </p:txBody>
      </p:sp>
      <p:sp>
        <p:nvSpPr>
          <p:cNvPr id="8" name="Rectangle 6"/>
          <p:cNvSpPr/>
          <p:nvPr/>
        </p:nvSpPr>
        <p:spPr>
          <a:xfrm>
            <a:off x="2971800" y="1966423"/>
            <a:ext cx="1910862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TCP Header</a:t>
            </a:r>
          </a:p>
        </p:txBody>
      </p:sp>
      <p:sp>
        <p:nvSpPr>
          <p:cNvPr id="9" name="Rectangle 7"/>
          <p:cNvSpPr/>
          <p:nvPr/>
        </p:nvSpPr>
        <p:spPr>
          <a:xfrm>
            <a:off x="1060938" y="1966423"/>
            <a:ext cx="1910862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IP Header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66800" y="1794764"/>
            <a:ext cx="71694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108964"/>
            <a:ext cx="680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Confidentiality, Authentication, Message Integrity</a:t>
            </a:r>
          </a:p>
        </p:txBody>
      </p:sp>
      <p:sp>
        <p:nvSpPr>
          <p:cNvPr id="12" name="矩形 11"/>
          <p:cNvSpPr/>
          <p:nvPr/>
        </p:nvSpPr>
        <p:spPr>
          <a:xfrm>
            <a:off x="3733800" y="5181600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Encapsulating Security Payload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1066800" y="2632964"/>
            <a:ext cx="2971800" cy="1143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7696200" y="2632964"/>
            <a:ext cx="533400" cy="1143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09600" y="4004564"/>
            <a:ext cx="20712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IP Header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58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r>
              <a:rPr lang="en-US" dirty="0"/>
              <a:t>IPsec has two modes (ways) of operating: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Transport mode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Tunnel mode</a:t>
            </a:r>
          </a:p>
          <a:p>
            <a:r>
              <a:rPr lang="en-US" dirty="0"/>
              <a:t>Both are IPsec</a:t>
            </a:r>
          </a:p>
          <a:p>
            <a:r>
              <a:rPr lang="en-US" dirty="0"/>
              <a:t>Each mode has strengths and weaknesses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9.9: IPsec in Transport and Tunnel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Pearso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F812C0C2-AA28-4162-BE78-AF715E0404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492250"/>
            <a:ext cx="8610600" cy="36893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Pearso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553CEFF8-E33C-4D1E-B62D-4C6EF2B487A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9.9: IPsec Transport and Tunnel Modes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1371600"/>
            <a:ext cx="2362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5029200"/>
            <a:ext cx="7467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 transport mode, IPsec provides protection over the Internet and also over site networks between the hosts.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2209800"/>
            <a:ext cx="55626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2052" name="Picture 4" descr="http://icons.iconarchive.com/icons/hopstarter/sleek-xp-basic/48/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cons.iconarchive.com/icons/hopstarter/sleek-xp-basic/48/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cons.iconarchive.com/icons/hopstarter/sleek-xp-basic/48/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371600"/>
            <a:ext cx="8458200" cy="362405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Pearso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265ECA8C-F63C-4E46-8A38-98577B4BB50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9.9: IPsec Transport and Tunnel Modes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219200"/>
            <a:ext cx="2362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" y="5105400"/>
            <a:ext cx="7620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en-US" sz="2400" dirty="0"/>
              <a:t>Transport mode requires a digital certificate and configuration work on each host.</a:t>
            </a:r>
            <a:br>
              <a:rPr lang="en-US" sz="2400" dirty="0"/>
            </a:br>
            <a:r>
              <a:rPr lang="en-US" sz="2400" dirty="0"/>
              <a:t>This is expensive.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" y="2667000"/>
            <a:ext cx="1828800" cy="228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016803" y="2895600"/>
            <a:ext cx="1560513" cy="2057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4098" name="Picture 2" descr="http://icons.iconarchive.com/icons/oxygen-icons.org/oxygen/64/Places-certificate-serv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oxygen-icons.org/oxygen/64/Places-certificate-serv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8382000" cy="35988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</a:t>
            </a:r>
            <a:r>
              <a:rPr lang="en-US" dirty="0" err="1"/>
              <a:t>Pearso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62174C52-6F3F-4D2D-B147-7B50CEEAD41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9.9: IPsec Transport and Tunnel Modes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1524000"/>
            <a:ext cx="26670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5334000"/>
            <a:ext cx="8229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 tunnel mode, IPsec only provides protection over </a:t>
            </a:r>
            <a:br>
              <a:rPr lang="en-US" sz="2400" dirty="0"/>
            </a:br>
            <a:r>
              <a:rPr lang="en-US" sz="2400" dirty="0"/>
              <a:t>the Dangerous Internet—not within site networks.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13" name="Picture 4" descr="http://icons.iconarchive.com/icons/hopstarter/sleek-xp-basic/48/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cons.iconarchive.com/icons/hopstarter/sleek-xp-basic/48/Close-2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hopstarter/sleek-xp-basic/48/Close-2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Companies are given network parts by their ISP or an Internet number authority.</a:t>
            </a:r>
          </a:p>
          <a:p>
            <a:pPr eaLnBrk="1" hangingPunct="1"/>
            <a:r>
              <a:rPr lang="en-US" dirty="0"/>
              <a:t>They divide the remaining bits between a subnet part and a host part.</a:t>
            </a:r>
          </a:p>
          <a:p>
            <a:pPr eaLnBrk="1" hangingPunct="1"/>
            <a:r>
              <a:rPr lang="en-US" dirty="0"/>
              <a:t>Larger subnet parts mean more subnets, but this results in smaller host parts, which means fewer hosts per subnet.</a:t>
            </a:r>
          </a:p>
          <a:p>
            <a:pPr eaLnBrk="1" hangingPunct="1"/>
            <a:r>
              <a:rPr lang="en-US" dirty="0"/>
              <a:t>The reverse is also true.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16DB691-B52C-463A-8F14-C259D5D6838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9.1: IPv4 Subnetting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0"/>
            <a:ext cx="8382000" cy="4111625"/>
          </a:xfrm>
        </p:spPr>
      </p:pic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7133993A-34C7-4B78-9A96-D36AAA78DD6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454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9.9: IPsec Transport and Tunnel Modes</a:t>
            </a:r>
            <a:endParaRPr lang="en-US" sz="2800" dirty="0"/>
          </a:p>
        </p:txBody>
      </p:sp>
      <p:pic>
        <p:nvPicPr>
          <p:cNvPr id="154629" name="Picture 5" descr="CE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9600"/>
            <a:ext cx="1219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6" descr="Warnin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914400"/>
            <a:ext cx="1066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243138" y="4953000"/>
            <a:ext cx="457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Only the two IPsec gateways need digital certificates and configuration work.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3124200"/>
            <a:ext cx="1828800" cy="2514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10400" y="3200400"/>
            <a:ext cx="1828800" cy="2590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12" name="Picture 4" descr="http://icons.iconarchive.com/icons/oxygen-icons.org/oxygen/64/Places-certificate-server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cons.iconarchive.com/icons/oxygen-icons.org/oxygen/64/Places-certificate-server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67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6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Criterion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Transport Mode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Tunnel Mode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6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Security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Better because it provides host-to-host protection.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But firewalls cannot read encrypted traffic.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Not as good because it only</a:t>
                      </a:r>
                      <a:r>
                        <a:rPr lang="en-US" sz="2400" baseline="0" dirty="0"/>
                        <a:t> provides security over the Internet or another trusted network (a wireless network, etc.).</a:t>
                      </a:r>
                      <a:endParaRPr lang="en-US" sz="24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0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Cost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Higher because of configuration work on each host.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Lower because IPsec operates only on the IPsec gateway .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908700DD-F2D3-41DE-B305-477172A9420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/>
              <a:t>9.9: IPsec Transport and Tunnel Modes</a:t>
            </a:r>
            <a:endParaRPr lang="en-US" sz="2800" dirty="0"/>
          </a:p>
        </p:txBody>
      </p:sp>
      <p:pic>
        <p:nvPicPr>
          <p:cNvPr id="156694" name="Picture 6" descr="CE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"/>
            <a:ext cx="1219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5" name="Picture 7" descr="Warni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85800"/>
            <a:ext cx="1066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371600"/>
            <a:ext cx="8153400" cy="4238625"/>
          </a:xfrm>
        </p:spPr>
      </p:pic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E7725A86-2916-4D18-B1D7-C274AEC0150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9.10: </a:t>
            </a:r>
            <a:r>
              <a:rPr lang="en-US" sz="2400" b="0" dirty="0"/>
              <a:t>IPsec Security Associations and Policy Servers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981200" y="3848100"/>
            <a:ext cx="533400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8382000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9.11 IPsec vs. SSL/TLS VPNs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90013"/>
              </p:ext>
            </p:extLst>
          </p:nvPr>
        </p:nvGraphicFramePr>
        <p:xfrm>
          <a:off x="609600" y="1365755"/>
          <a:ext cx="8077199" cy="451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Characteristics of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IPsec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SSL/TLS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Standards Organization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IETF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IETF (created by Netscape as SSL, renamed TLS by the IETF)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Layer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Layer 3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Layer 4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2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Built into Browsers, Webservers, and Mail Servers, So Protects These Applications at Little or No Cost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0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9.11 IPsec vs. SSL/TLS VPNs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38618"/>
              </p:ext>
            </p:extLst>
          </p:nvPr>
        </p:nvGraphicFramePr>
        <p:xfrm>
          <a:off x="152400" y="1600200"/>
          <a:ext cx="86106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Characteristic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IPsec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SSL/TLS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37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Can protect any application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Yes (also protects transport-layer header and some of the IP header)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No (Only SSL/TLS</a:t>
                      </a:r>
                      <a:r>
                        <a:rPr lang="en-US" sz="2400" baseline="0" dirty="0">
                          <a:effectLst/>
                        </a:rPr>
                        <a:t>-</a:t>
                      </a:r>
                      <a:r>
                        <a:rPr lang="en-US" sz="2400" dirty="0">
                          <a:effectLst/>
                        </a:rPr>
                        <a:t>aware applications,</a:t>
                      </a:r>
                      <a:r>
                        <a:rPr lang="en-US" sz="2400" baseline="0" dirty="0">
                          <a:effectLst/>
                        </a:rPr>
                        <a:t> e.g.</a:t>
                      </a:r>
                      <a:r>
                        <a:rPr lang="en-US" sz="2400" dirty="0">
                          <a:effectLst/>
                        </a:rPr>
                        <a:t> web and e-mail)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Type of VPNs Supported in the Standard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Host-to-Host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Remote Site Access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Site-to-Site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Host-to-Host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51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9.11 IPsec vs. SSL/TLS VPNs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600495"/>
              </p:ext>
            </p:extLst>
          </p:nvPr>
        </p:nvGraphicFramePr>
        <p:xfrm>
          <a:off x="533400" y="1746754"/>
          <a:ext cx="7979795" cy="249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Characteristic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IPsec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SSL/TLS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Strength of Security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Excellent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Good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Security can be Managed Centrally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56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23491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19199"/>
          </a:xfrm>
        </p:spPr>
        <p:txBody>
          <a:bodyPr/>
          <a:lstStyle/>
          <a:p>
            <a:r>
              <a:rPr lang="en-US" sz="2400" dirty="0"/>
              <a:t>Must deal with global IPv6 </a:t>
            </a:r>
            <a:r>
              <a:rPr lang="en-US" sz="2400" dirty="0" err="1"/>
              <a:t>unicast</a:t>
            </a:r>
            <a:r>
              <a:rPr lang="en-US" sz="2400" dirty="0"/>
              <a:t> addresses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Like public IPv6 addresses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Have 3 parts but different names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9.13 IPv6 Subnetting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85DA5D99-80EE-4221-A323-06DA7DC00F4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70397"/>
              </p:ext>
            </p:extLst>
          </p:nvPr>
        </p:nvGraphicFramePr>
        <p:xfrm>
          <a:off x="304800" y="2618558"/>
          <a:ext cx="8305800" cy="29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36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IPv4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IPv6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IPv4</a:t>
                      </a:r>
                      <a:r>
                        <a:rPr lang="en-US" sz="2400" baseline="0" dirty="0"/>
                        <a:t> Part Length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IPv6 Part Length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Network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Routing Prefix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Subnet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Subnet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5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Host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Interface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 bits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59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 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128 bits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97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9.13: Global Unicast Addresses in IPv6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6DC6FCA6-5061-4B50-AE98-C9D08466568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655888"/>
            <a:ext cx="32766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Global Routing Prefix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(network part in IPv4)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2655888"/>
            <a:ext cx="19050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Subnet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(subnet part in IPv4)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2655888"/>
            <a:ext cx="25908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Interface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(host part in IPv4)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9.13: Global Unicast Addresses in IPv6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E5CAAFE-CD57-45B0-9FE1-B4C0CD2015C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313" y="2655888"/>
            <a:ext cx="32766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Global Routing Prefix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(network part in IPv4)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5913" y="2655888"/>
            <a:ext cx="19050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Subnet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(subnet part in IPv4)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913" y="2655888"/>
            <a:ext cx="25908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Interface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(host part in IPv4)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30913" y="2362200"/>
            <a:ext cx="25908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12" name="TextBox 17"/>
          <p:cNvSpPr txBox="1">
            <a:spLocks noChangeArrowheads="1"/>
          </p:cNvSpPr>
          <p:nvPr/>
        </p:nvSpPr>
        <p:spPr bwMode="auto">
          <a:xfrm>
            <a:off x="6240463" y="1524000"/>
            <a:ext cx="2154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(Almost)</a:t>
            </a:r>
          </a:p>
          <a:p>
            <a:pPr algn="ctr"/>
            <a:r>
              <a:rPr lang="en-US" sz="2400"/>
              <a:t>Always 64 bits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91200" y="1371600"/>
            <a:ext cx="3048000" cy="289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4" name="TextBox 8"/>
          <p:cNvSpPr txBox="1">
            <a:spLocks noChangeArrowheads="1"/>
          </p:cNvSpPr>
          <p:nvPr/>
        </p:nvSpPr>
        <p:spPr bwMode="auto">
          <a:xfrm>
            <a:off x="849313" y="4689475"/>
            <a:ext cx="7797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Interface ID is not of variable length like IPv4 host parts.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“Wastes” 64 bits, but there are plenty of bits to lose. 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dirty="0"/>
              <a:t>If a part has N bits, it can represent 2</a:t>
            </a:r>
            <a:r>
              <a:rPr lang="en-US" baseline="30000" dirty="0"/>
              <a:t>N </a:t>
            </a:r>
            <a:r>
              <a:rPr lang="en-US" sz="2400" dirty="0"/>
              <a:t>- 2 subnets or hosts per subnet.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 because if you have N bits, you can represent 2</a:t>
            </a:r>
            <a:r>
              <a:rPr lang="en-US" baseline="30000" dirty="0"/>
              <a:t>N</a:t>
            </a:r>
            <a:r>
              <a:rPr lang="en-US" dirty="0"/>
              <a:t> possibilities.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dirty="0"/>
              <a:t>Minus 2 is because </a:t>
            </a:r>
            <a:br>
              <a:rPr lang="en-US" dirty="0"/>
            </a:br>
            <a:r>
              <a:rPr lang="en-US" dirty="0"/>
              <a:t>you cannot have a </a:t>
            </a:r>
            <a:br>
              <a:rPr lang="en-US" dirty="0"/>
            </a:br>
            <a:r>
              <a:rPr lang="en-US" dirty="0"/>
              <a:t>part that is </a:t>
            </a:r>
            <a:r>
              <a:rPr lang="en-US" b="1" dirty="0">
                <a:solidFill>
                  <a:srgbClr val="FF0000"/>
                </a:solidFill>
              </a:rPr>
              <a:t>all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zeros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all ones</a:t>
            </a:r>
            <a:r>
              <a:rPr lang="en-US" dirty="0"/>
              <a:t>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2424BA68-F3A7-4043-A982-1691EA1E496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9.1: IPv4 Subnetting</a:t>
            </a:r>
          </a:p>
        </p:txBody>
      </p: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4191000" y="2971800"/>
            <a:ext cx="4572000" cy="2895600"/>
            <a:chOff x="3962400" y="3048000"/>
            <a:chExt cx="4572000" cy="289560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3962400" y="3048000"/>
              <a:ext cx="15240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Lucida Sans Unicode" pitchFamily="34" charset="0"/>
                </a:rPr>
                <a:t>Part Size</a:t>
              </a:r>
            </a:p>
            <a:p>
              <a:pPr algn="ctr"/>
              <a:r>
                <a:rPr lang="en-US" sz="2000" dirty="0">
                  <a:latin typeface="Lucida Sans Unicode" pitchFamily="34" charset="0"/>
                </a:rPr>
                <a:t>(bits)</a:t>
              </a:r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5486400" y="3048000"/>
              <a:ext cx="15240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r>
                <a:rPr lang="en-US" sz="2400" baseline="30000">
                  <a:latin typeface="Lucida Sans Unicode" pitchFamily="34" charset="0"/>
                </a:rPr>
                <a:t>N</a:t>
              </a:r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7010400" y="3048000"/>
              <a:ext cx="15240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r>
                <a:rPr lang="en-US" sz="2400" baseline="30000">
                  <a:latin typeface="Lucida Sans Unicode" pitchFamily="34" charset="0"/>
                </a:rPr>
                <a:t>N</a:t>
              </a:r>
              <a:r>
                <a:rPr lang="en-US" sz="2000">
                  <a:latin typeface="Lucida Sans Unicode" pitchFamily="34" charset="0"/>
                </a:rPr>
                <a:t>-2</a:t>
              </a:r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3962400" y="36576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4</a:t>
              </a:r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5486400" y="36576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r>
                <a:rPr lang="en-US" sz="2400" baseline="30000">
                  <a:latin typeface="Lucida Sans Unicode" pitchFamily="34" charset="0"/>
                </a:rPr>
                <a:t>4</a:t>
              </a:r>
              <a:r>
                <a:rPr lang="en-US" sz="2000" baseline="30000">
                  <a:latin typeface="Lucida Sans Unicode" pitchFamily="34" charset="0"/>
                </a:rPr>
                <a:t> </a:t>
              </a:r>
              <a:r>
                <a:rPr lang="en-US" sz="2000">
                  <a:latin typeface="Lucida Sans Unicode" pitchFamily="34" charset="0"/>
                </a:rPr>
                <a:t>= 16</a:t>
              </a:r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7010400" y="36576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16-2 = 14</a:t>
              </a:r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3962400" y="41148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8</a:t>
              </a:r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5486400" y="41148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7010400" y="41148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3962400" y="50292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12</a:t>
              </a:r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5486400" y="50292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4,096</a:t>
              </a:r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7010400" y="50292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4,094</a:t>
              </a: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5486400" y="54864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65,536</a:t>
              </a: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7010400" y="54864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65,534</a:t>
              </a:r>
            </a:p>
          </p:txBody>
        </p:sp>
        <p:sp>
          <p:nvSpPr>
            <p:cNvPr id="23572" name="Rectangle 28"/>
            <p:cNvSpPr>
              <a:spLocks noChangeArrowheads="1"/>
            </p:cNvSpPr>
            <p:nvPr/>
          </p:nvSpPr>
          <p:spPr bwMode="auto">
            <a:xfrm>
              <a:off x="3962400" y="54864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16</a:t>
              </a:r>
            </a:p>
          </p:txBody>
        </p:sp>
        <p:sp>
          <p:nvSpPr>
            <p:cNvPr id="23573" name="Rectangle 29"/>
            <p:cNvSpPr>
              <a:spLocks noChangeArrowheads="1"/>
            </p:cNvSpPr>
            <p:nvPr/>
          </p:nvSpPr>
          <p:spPr bwMode="auto">
            <a:xfrm>
              <a:off x="3962400" y="45720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10</a:t>
              </a:r>
            </a:p>
          </p:txBody>
        </p:sp>
        <p:sp>
          <p:nvSpPr>
            <p:cNvPr id="23574" name="Rectangle 30"/>
            <p:cNvSpPr>
              <a:spLocks noChangeArrowheads="1"/>
            </p:cNvSpPr>
            <p:nvPr/>
          </p:nvSpPr>
          <p:spPr bwMode="auto">
            <a:xfrm>
              <a:off x="5486400" y="45720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  <p:sp>
          <p:nvSpPr>
            <p:cNvPr id="23575" name="Rectangle 31"/>
            <p:cNvSpPr>
              <a:spLocks noChangeArrowheads="1"/>
            </p:cNvSpPr>
            <p:nvPr/>
          </p:nvSpPr>
          <p:spPr bwMode="auto">
            <a:xfrm>
              <a:off x="7010400" y="45720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</p:grp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7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52800" y="6019800"/>
            <a:ext cx="4495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All ones:  broadcasting</a:t>
            </a:r>
          </a:p>
          <a:p>
            <a:r>
              <a:rPr lang="en-US" altLang="zh-TW" dirty="0"/>
              <a:t>All zeros: no address assigned initially</a:t>
            </a:r>
            <a:endParaRPr lang="zh-TW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9.13: Global Unicast Addresses in IPv6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AF2BD8A6-C5BD-4067-BC57-9D3807F6F09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313" y="2655888"/>
            <a:ext cx="32766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Global Routing Prefix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(network part in IPv4)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5913" y="2655888"/>
            <a:ext cx="19050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Subnet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(subnet part in IPv4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913" y="2655888"/>
            <a:ext cx="25908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Interface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(host part in IPv4)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30913" y="2362200"/>
            <a:ext cx="259080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7088" y="5116513"/>
            <a:ext cx="5192712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9313" y="4430713"/>
            <a:ext cx="32766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25913" y="4430713"/>
            <a:ext cx="1905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9988" y="1524000"/>
            <a:ext cx="21526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(Almost)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Always 64 bits</a:t>
            </a:r>
          </a:p>
        </p:txBody>
      </p:sp>
      <p:sp>
        <p:nvSpPr>
          <p:cNvPr id="176140" name="TextBox 18"/>
          <p:cNvSpPr txBox="1">
            <a:spLocks noChangeArrowheads="1"/>
          </p:cNvSpPr>
          <p:nvPr/>
        </p:nvSpPr>
        <p:spPr bwMode="auto">
          <a:xfrm>
            <a:off x="1984375" y="3968750"/>
            <a:ext cx="1006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m bits</a:t>
            </a:r>
          </a:p>
        </p:txBody>
      </p:sp>
      <p:sp>
        <p:nvSpPr>
          <p:cNvPr id="176141" name="TextBox 19"/>
          <p:cNvSpPr txBox="1">
            <a:spLocks noChangeArrowheads="1"/>
          </p:cNvSpPr>
          <p:nvPr/>
        </p:nvSpPr>
        <p:spPr bwMode="auto">
          <a:xfrm>
            <a:off x="4618038" y="396240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n bits</a:t>
            </a:r>
          </a:p>
        </p:txBody>
      </p:sp>
      <p:sp>
        <p:nvSpPr>
          <p:cNvPr id="176142" name="TextBox 20"/>
          <p:cNvSpPr txBox="1">
            <a:spLocks noChangeArrowheads="1"/>
          </p:cNvSpPr>
          <p:nvPr/>
        </p:nvSpPr>
        <p:spPr bwMode="auto">
          <a:xfrm>
            <a:off x="3192463" y="4643438"/>
            <a:ext cx="109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64 bits</a:t>
            </a:r>
          </a:p>
        </p:txBody>
      </p:sp>
      <p:sp>
        <p:nvSpPr>
          <p:cNvPr id="176143" name="TextBox 21"/>
          <p:cNvSpPr txBox="1">
            <a:spLocks noChangeArrowheads="1"/>
          </p:cNvSpPr>
          <p:nvPr/>
        </p:nvSpPr>
        <p:spPr bwMode="auto">
          <a:xfrm>
            <a:off x="2911475" y="5116513"/>
            <a:ext cx="165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 + n = 64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839820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routers get their routing tables?</a:t>
            </a:r>
          </a:p>
          <a:p>
            <a:pPr lvl="1"/>
            <a:r>
              <a:rPr lang="en-US" dirty="0"/>
              <a:t>They constantly exchange information</a:t>
            </a:r>
          </a:p>
          <a:p>
            <a:pPr lvl="1"/>
            <a:r>
              <a:rPr lang="en-US" dirty="0"/>
              <a:t>Communication must be standardized by dynamic routing protocol</a:t>
            </a:r>
          </a:p>
          <a:p>
            <a:pPr lvl="1"/>
            <a:r>
              <a:rPr lang="en-US" dirty="0"/>
              <a:t>There are several dynamic routing Protocols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Routing Protocols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6" name="Picture 5" descr="Router B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4988"/>
            <a:ext cx="996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uter B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268788"/>
            <a:ext cx="996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660775" y="5181600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43000" y="4802188"/>
            <a:ext cx="1109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424738" y="4725988"/>
            <a:ext cx="1109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Router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771900" y="4267200"/>
            <a:ext cx="206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Routing Table</a:t>
            </a:r>
          </a:p>
          <a:p>
            <a:pPr algn="ctr"/>
            <a:r>
              <a:rPr lang="en-US" sz="2400" dirty="0"/>
              <a:t>Information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60775" y="5410200"/>
            <a:ext cx="2462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Dynamic</a:t>
            </a:r>
          </a:p>
          <a:p>
            <a:pPr algn="ctr"/>
            <a:r>
              <a:rPr lang="en-US" sz="2400" dirty="0"/>
              <a:t>Routing Protocol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83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r>
              <a:rPr lang="en-US" dirty="0"/>
              <a:t>Note that “Routing” means two things in TCP/IP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The process of forwarding an incoming packet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The process of exchanging routing table information through dynamic routing protocols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This sort of thing is somewhat common due to the IETF’s casual nature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Routing Protocols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61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BC09F309-7EF5-4937-BA87-C7681F30DBA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8.15: </a:t>
            </a:r>
            <a:r>
              <a:rPr lang="en-US" b="0" dirty="0"/>
              <a:t>Dynamic Routing Protocols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8" y="1219200"/>
            <a:ext cx="7319492" cy="4724400"/>
          </a:xfr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29842C90-ED0B-455A-A3DD-A96FEDDDDFB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8.15: </a:t>
            </a:r>
            <a:r>
              <a:rPr lang="en-US" b="0" dirty="0"/>
              <a:t>Dynamic Routing Protocols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8" y="1219201"/>
            <a:ext cx="7319492" cy="4724400"/>
          </a:xfrm>
        </p:spPr>
      </p:pic>
      <p:sp>
        <p:nvSpPr>
          <p:cNvPr id="6" name="Rectangle 5"/>
          <p:cNvSpPr/>
          <p:nvPr/>
        </p:nvSpPr>
        <p:spPr>
          <a:xfrm>
            <a:off x="3760866" y="2514600"/>
            <a:ext cx="1524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1924" y="2819400"/>
            <a:ext cx="1524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4267200"/>
            <a:ext cx="1676400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700" y="3657600"/>
            <a:ext cx="435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Interior Dynamic Routing Protocol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4419600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B0F0"/>
                </a:solidFill>
              </a:rPr>
              <a:t>Exterior Dynamic Routing Protocol</a:t>
            </a:r>
            <a:endParaRPr lang="zh-TW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443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585693"/>
              </p:ext>
            </p:extLst>
          </p:nvPr>
        </p:nvGraphicFramePr>
        <p:xfrm>
          <a:off x="457200" y="1219200"/>
          <a:ext cx="8305800" cy="458724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Dynamic Routing Protocol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Interior or Exterior Routing Protocol?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Remarks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OSPF (Open Shortest Path First)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Interior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For large autonomous systems that use only TCP/IP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EIGRP (Enhanced Interior Gateway Routing Protocol)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Interior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Proprietary Cisco Systems protocol. Not limited to TCP/IP routing. Also handles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IPX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/SPX,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SNA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 etc.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1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72A4CACF-A4E6-4212-AD42-65C7435C939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8.16: </a:t>
            </a:r>
            <a:r>
              <a:rPr lang="en-US" sz="3200" b="0" dirty="0"/>
              <a:t>Dynamic Routing Protocols</a:t>
            </a:r>
            <a:endParaRPr lang="en-US" sz="3200" dirty="0"/>
          </a:p>
        </p:txBody>
      </p:sp>
      <p:sp>
        <p:nvSpPr>
          <p:cNvPr id="200729" name="Rectangle 1"/>
          <p:cNvSpPr>
            <a:spLocks noChangeArrowheads="1"/>
          </p:cNvSpPr>
          <p:nvPr/>
        </p:nvSpPr>
        <p:spPr bwMode="auto">
          <a:xfrm>
            <a:off x="2346325" y="240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73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17550"/>
              </p:ext>
            </p:extLst>
          </p:nvPr>
        </p:nvGraphicFramePr>
        <p:xfrm>
          <a:off x="381000" y="1600200"/>
          <a:ext cx="8305801" cy="298055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40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56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Dynamic Routing Protocol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Interior or Exterior Routing Protocol?</a:t>
                      </a:r>
                      <a:endParaRPr lang="en-US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Remarks</a:t>
                      </a:r>
                      <a:endParaRPr lang="en-US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5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BGP (Border Gateway Protocol)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Exterior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Organization cannot choose what exterior routing protocol it will use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1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794C8E79-DC1B-459E-89C9-2B1481A3560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8.16: </a:t>
            </a:r>
            <a:r>
              <a:rPr lang="en-US" sz="3200" b="0" dirty="0"/>
              <a:t>Dynamic Routing Protocols</a:t>
            </a:r>
            <a:endParaRPr lang="en-US" sz="3200" dirty="0"/>
          </a:p>
        </p:txBody>
      </p:sp>
      <p:sp>
        <p:nvSpPr>
          <p:cNvPr id="202769" name="Rectangle 1"/>
          <p:cNvSpPr>
            <a:spLocks noChangeArrowheads="1"/>
          </p:cNvSpPr>
          <p:nvPr/>
        </p:nvSpPr>
        <p:spPr bwMode="auto">
          <a:xfrm>
            <a:off x="2346325" y="240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044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ICMP</a:t>
            </a:r>
          </a:p>
          <a:p>
            <a:pPr lvl="1"/>
            <a:r>
              <a:rPr lang="en-US" dirty="0"/>
              <a:t>To handle supervisory communication between internet layer processes on different hosts or routers</a:t>
            </a:r>
          </a:p>
          <a:p>
            <a:pPr lvl="1"/>
            <a:r>
              <a:rPr lang="en-US" dirty="0"/>
              <a:t>Avoids making IP handle this type of message</a:t>
            </a:r>
          </a:p>
          <a:p>
            <a:pPr lvl="1"/>
            <a:r>
              <a:rPr lang="en-US" dirty="0"/>
              <a:t>Standardized by the Internet Control Message Protocol</a:t>
            </a:r>
          </a:p>
          <a:p>
            <a:pPr lvl="1"/>
            <a:r>
              <a:rPr lang="en-US" altLang="zh-TW" dirty="0">
                <a:hlinkClick r:id="rId2"/>
              </a:rPr>
              <a:t>https://www.iana.org/assignments/icmp-parameters/icmp-parameters.xhtml</a:t>
            </a:r>
            <a:endParaRPr lang="en-US" altLang="zh-TW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23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924800" cy="19187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9.17: 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038600"/>
            <a:ext cx="67818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ICMP provides error advisement messages</a:t>
            </a:r>
          </a:p>
          <a:p>
            <a:pPr algn="ctr"/>
            <a:r>
              <a:rPr lang="en-US" sz="2400" dirty="0"/>
              <a:t>Helps in the diagnosis of errors</a:t>
            </a:r>
          </a:p>
          <a:p>
            <a:pPr algn="ctr"/>
            <a:r>
              <a:rPr lang="en-US" sz="2400" dirty="0"/>
              <a:t>Does not bring reliability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82C8F302-6D5F-4F90-BF67-B83E36D20F0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9.1: IPv4 Subnetting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371600" y="1295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810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8006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371600" y="182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10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1371600" y="2590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3810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48006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16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371600" y="3352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</a:t>
            </a:r>
          </a:p>
          <a:p>
            <a:r>
              <a:rPr lang="en-US" sz="2000">
                <a:latin typeface="Lucida Sans Unicode" pitchFamily="34" charset="0"/>
              </a:rPr>
              <a:t>to assign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810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006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16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1371600" y="4114800"/>
            <a:ext cx="3429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3810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02188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 / 8</a:t>
            </a:r>
          </a:p>
        </p:txBody>
      </p:sp>
      <p:sp>
        <p:nvSpPr>
          <p:cNvPr id="25618" name="Rectangle 26"/>
          <p:cNvSpPr>
            <a:spLocks noChangeArrowheads="1"/>
          </p:cNvSpPr>
          <p:nvPr/>
        </p:nvSpPr>
        <p:spPr bwMode="auto">
          <a:xfrm>
            <a:off x="1371600" y="4876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802188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8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5620" name="Rectangle 30"/>
          <p:cNvSpPr>
            <a:spLocks noChangeArrowheads="1"/>
          </p:cNvSpPr>
          <p:nvPr/>
        </p:nvSpPr>
        <p:spPr bwMode="auto">
          <a:xfrm>
            <a:off x="1371600" y="563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4802188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8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5622" name="Rectangle 34"/>
          <p:cNvSpPr>
            <a:spLocks noChangeArrowheads="1"/>
          </p:cNvSpPr>
          <p:nvPr/>
        </p:nvSpPr>
        <p:spPr bwMode="auto">
          <a:xfrm>
            <a:off x="67818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25623" name="Rectangle 35"/>
          <p:cNvSpPr>
            <a:spLocks noChangeArrowheads="1"/>
          </p:cNvSpPr>
          <p:nvPr/>
        </p:nvSpPr>
        <p:spPr bwMode="auto">
          <a:xfrm>
            <a:off x="67818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25624" name="Rectangle 36"/>
          <p:cNvSpPr>
            <a:spLocks noChangeArrowheads="1"/>
          </p:cNvSpPr>
          <p:nvPr/>
        </p:nvSpPr>
        <p:spPr bwMode="auto">
          <a:xfrm>
            <a:off x="67818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2553" name="Rectangle 37"/>
          <p:cNvSpPr>
            <a:spLocks noChangeArrowheads="1"/>
          </p:cNvSpPr>
          <p:nvPr/>
        </p:nvSpPr>
        <p:spPr bwMode="auto">
          <a:xfrm>
            <a:off x="67818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543800" cy="26595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9.17: 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572000"/>
            <a:ext cx="74676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Ping tells the </a:t>
            </a:r>
            <a:r>
              <a:rPr lang="en-US" sz="2400" dirty="0" err="1"/>
              <a:t>pinger</a:t>
            </a:r>
            <a:r>
              <a:rPr lang="en-US" sz="2400" dirty="0"/>
              <a:t> that the </a:t>
            </a:r>
            <a:r>
              <a:rPr lang="en-US" sz="2400" dirty="0" err="1"/>
              <a:t>pingee</a:t>
            </a:r>
            <a:r>
              <a:rPr lang="en-US" sz="2400" dirty="0"/>
              <a:t> is available.</a:t>
            </a:r>
          </a:p>
          <a:p>
            <a:pPr algn="ctr"/>
            <a:r>
              <a:rPr lang="en-US" sz="2400" dirty="0"/>
              <a:t>It also gives round-trip latency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98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799"/>
            <a:ext cx="7315200" cy="4622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9.17: 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45F52737-8884-4CBE-BF90-5F4E8B7C4A6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1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9A2E5DE9-D986-4895-95FF-EEE23F9AA3B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9.1: IPv4 Subnetting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371600" y="1295400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810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8768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371600" y="1828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3810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1371600" y="2590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3810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48768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16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1371600" y="3352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3810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48768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16</a:t>
            </a:r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1371600" y="4114800"/>
            <a:ext cx="3505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3810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4876800" y="4114800"/>
            <a:ext cx="19812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6/10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371600" y="4876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4876800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62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(2</a:t>
            </a:r>
            <a:r>
              <a:rPr lang="en-US" sz="2400" baseline="30000">
                <a:latin typeface="Lucida Sans Unicode" pitchFamily="34" charset="0"/>
              </a:rPr>
              <a:t>6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1371600" y="5638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4876800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1,022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(2</a:t>
            </a:r>
            <a:r>
              <a:rPr lang="en-US" sz="2400" baseline="30000">
                <a:latin typeface="Lucida Sans Unicode" pitchFamily="34" charset="0"/>
              </a:rPr>
              <a:t>10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68580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68580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68580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8580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cs typeface="Arial" charset="0"/>
              </a:rPr>
              <a:t>9-</a:t>
            </a:r>
            <a:fld id="{E5709890-4688-4880-A3AC-E4C90D23DD8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9.1: IPv4 Subnetting</a:t>
            </a:r>
          </a:p>
        </p:txBody>
      </p:sp>
      <p:sp>
        <p:nvSpPr>
          <p:cNvPr id="29700" name="Rectangle 120"/>
          <p:cNvSpPr>
            <a:spLocks noChangeArrowheads="1"/>
          </p:cNvSpPr>
          <p:nvPr/>
        </p:nvSpPr>
        <p:spPr bwMode="auto">
          <a:xfrm>
            <a:off x="1600200" y="1295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29701" name="Rectangle 121"/>
          <p:cNvSpPr>
            <a:spLocks noChangeArrowheads="1"/>
          </p:cNvSpPr>
          <p:nvPr/>
        </p:nvSpPr>
        <p:spPr bwMode="auto">
          <a:xfrm>
            <a:off x="6096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29702" name="Rectangle 122"/>
          <p:cNvSpPr>
            <a:spLocks noChangeArrowheads="1"/>
          </p:cNvSpPr>
          <p:nvPr/>
        </p:nvSpPr>
        <p:spPr bwMode="auto">
          <a:xfrm>
            <a:off x="50292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29703" name="Rectangle 123"/>
          <p:cNvSpPr>
            <a:spLocks noChangeArrowheads="1"/>
          </p:cNvSpPr>
          <p:nvPr/>
        </p:nvSpPr>
        <p:spPr bwMode="auto">
          <a:xfrm>
            <a:off x="1600200" y="182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29704" name="Rectangle 124"/>
          <p:cNvSpPr>
            <a:spLocks noChangeArrowheads="1"/>
          </p:cNvSpPr>
          <p:nvPr/>
        </p:nvSpPr>
        <p:spPr bwMode="auto">
          <a:xfrm>
            <a:off x="6096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29705" name="Rectangle 125"/>
          <p:cNvSpPr>
            <a:spLocks noChangeArrowheads="1"/>
          </p:cNvSpPr>
          <p:nvPr/>
        </p:nvSpPr>
        <p:spPr bwMode="auto">
          <a:xfrm>
            <a:off x="1600200" y="2590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29706" name="Rectangle 126"/>
          <p:cNvSpPr>
            <a:spLocks noChangeArrowheads="1"/>
          </p:cNvSpPr>
          <p:nvPr/>
        </p:nvSpPr>
        <p:spPr bwMode="auto">
          <a:xfrm>
            <a:off x="6096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9707" name="Rectangle 129"/>
          <p:cNvSpPr>
            <a:spLocks noChangeArrowheads="1"/>
          </p:cNvSpPr>
          <p:nvPr/>
        </p:nvSpPr>
        <p:spPr bwMode="auto">
          <a:xfrm>
            <a:off x="50292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8</a:t>
            </a:r>
          </a:p>
        </p:txBody>
      </p:sp>
      <p:sp>
        <p:nvSpPr>
          <p:cNvPr id="29708" name="Rectangle 130"/>
          <p:cNvSpPr>
            <a:spLocks noChangeArrowheads="1"/>
          </p:cNvSpPr>
          <p:nvPr/>
        </p:nvSpPr>
        <p:spPr bwMode="auto">
          <a:xfrm>
            <a:off x="1600200" y="3352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29709" name="Rectangle 131"/>
          <p:cNvSpPr>
            <a:spLocks noChangeArrowheads="1"/>
          </p:cNvSpPr>
          <p:nvPr/>
        </p:nvSpPr>
        <p:spPr bwMode="auto">
          <a:xfrm>
            <a:off x="6096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59" name="Rectangle 133"/>
          <p:cNvSpPr>
            <a:spLocks noChangeArrowheads="1"/>
          </p:cNvSpPr>
          <p:nvPr/>
        </p:nvSpPr>
        <p:spPr bwMode="auto">
          <a:xfrm>
            <a:off x="50292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24</a:t>
            </a:r>
          </a:p>
        </p:txBody>
      </p:sp>
      <p:sp>
        <p:nvSpPr>
          <p:cNvPr id="24591" name="Rectangle 134"/>
          <p:cNvSpPr>
            <a:spLocks noChangeArrowheads="1"/>
          </p:cNvSpPr>
          <p:nvPr/>
        </p:nvSpPr>
        <p:spPr bwMode="auto">
          <a:xfrm>
            <a:off x="1600200" y="4114800"/>
            <a:ext cx="3429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4592" name="Rectangle 135"/>
          <p:cNvSpPr>
            <a:spLocks noChangeArrowheads="1"/>
          </p:cNvSpPr>
          <p:nvPr/>
        </p:nvSpPr>
        <p:spPr bwMode="auto">
          <a:xfrm>
            <a:off x="6096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62" name="Rectangle 138"/>
          <p:cNvSpPr>
            <a:spLocks noChangeArrowheads="1"/>
          </p:cNvSpPr>
          <p:nvPr/>
        </p:nvSpPr>
        <p:spPr bwMode="auto">
          <a:xfrm>
            <a:off x="5037138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12/12</a:t>
            </a:r>
          </a:p>
        </p:txBody>
      </p:sp>
      <p:sp>
        <p:nvSpPr>
          <p:cNvPr id="29714" name="Rectangle 156"/>
          <p:cNvSpPr>
            <a:spLocks noChangeArrowheads="1"/>
          </p:cNvSpPr>
          <p:nvPr/>
        </p:nvSpPr>
        <p:spPr bwMode="auto">
          <a:xfrm>
            <a:off x="1600200" y="4876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4" name="Rectangle 158"/>
          <p:cNvSpPr>
            <a:spLocks noChangeArrowheads="1"/>
          </p:cNvSpPr>
          <p:nvPr/>
        </p:nvSpPr>
        <p:spPr bwMode="auto">
          <a:xfrm>
            <a:off x="5037138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4,094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12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9716" name="Rectangle 160"/>
          <p:cNvSpPr>
            <a:spLocks noChangeArrowheads="1"/>
          </p:cNvSpPr>
          <p:nvPr/>
        </p:nvSpPr>
        <p:spPr bwMode="auto">
          <a:xfrm>
            <a:off x="1600200" y="563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6" name="Rectangle 162"/>
          <p:cNvSpPr>
            <a:spLocks noChangeArrowheads="1"/>
          </p:cNvSpPr>
          <p:nvPr/>
        </p:nvSpPr>
        <p:spPr bwMode="auto">
          <a:xfrm>
            <a:off x="5029200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4,094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12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9718" name="Rectangle 164"/>
          <p:cNvSpPr>
            <a:spLocks noChangeArrowheads="1"/>
          </p:cNvSpPr>
          <p:nvPr/>
        </p:nvSpPr>
        <p:spPr bwMode="auto">
          <a:xfrm>
            <a:off x="70104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29719" name="Rectangle 165"/>
          <p:cNvSpPr>
            <a:spLocks noChangeArrowheads="1"/>
          </p:cNvSpPr>
          <p:nvPr/>
        </p:nvSpPr>
        <p:spPr bwMode="auto">
          <a:xfrm>
            <a:off x="70104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29720" name="Rectangle 166"/>
          <p:cNvSpPr>
            <a:spLocks noChangeArrowheads="1"/>
          </p:cNvSpPr>
          <p:nvPr/>
        </p:nvSpPr>
        <p:spPr bwMode="auto">
          <a:xfrm>
            <a:off x="70104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4601" name="Rectangle 167"/>
          <p:cNvSpPr>
            <a:spLocks noChangeArrowheads="1"/>
          </p:cNvSpPr>
          <p:nvPr/>
        </p:nvSpPr>
        <p:spPr bwMode="auto">
          <a:xfrm>
            <a:off x="70104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Ltd. 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自訂 1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2060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3530</Words>
  <Application>Microsoft Office PowerPoint</Application>
  <PresentationFormat>如螢幕大小 (4:3)</PresentationFormat>
  <Paragraphs>769</Paragraphs>
  <Slides>71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80" baseType="lpstr">
      <vt:lpstr>微軟正黑體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TCP/IP Internetworking  II</vt:lpstr>
      <vt:lpstr>Perspective </vt:lpstr>
      <vt:lpstr>Perspective</vt:lpstr>
      <vt:lpstr>PowerPoint 簡報</vt:lpstr>
      <vt:lpstr>9.1: IPv4 Subnetting</vt:lpstr>
      <vt:lpstr>9.1: IPv4 Subnetting</vt:lpstr>
      <vt:lpstr>9.1: IPv4 Subnetting</vt:lpstr>
      <vt:lpstr>9.1: IPv4 Subnetting</vt:lpstr>
      <vt:lpstr>9.1: IPv4 Subnetting</vt:lpstr>
      <vt:lpstr>9.1: IPv4 Subnetting</vt:lpstr>
      <vt:lpstr>9.1: IPv4 Subnetting</vt:lpstr>
      <vt:lpstr>9.1: IPv4 Subnetting</vt:lpstr>
      <vt:lpstr>PowerPoint 簡報</vt:lpstr>
      <vt:lpstr>Private IP Addresses</vt:lpstr>
      <vt:lpstr>9.2: Network Address Translation (NAT)</vt:lpstr>
      <vt:lpstr>9.3: NAT Operation</vt:lpstr>
      <vt:lpstr>9.3: NAT Operation</vt:lpstr>
      <vt:lpstr>9.3: NAT Operation</vt:lpstr>
      <vt:lpstr>9.3: NAT Operation</vt:lpstr>
      <vt:lpstr>9.2: Network Address Translation</vt:lpstr>
      <vt:lpstr>9.2: Network Address Translation</vt:lpstr>
      <vt:lpstr>9.2: NAT</vt:lpstr>
      <vt:lpstr>9.2: NAT</vt:lpstr>
      <vt:lpstr>9.2: NAT</vt:lpstr>
      <vt:lpstr>9.2: NAT</vt:lpstr>
      <vt:lpstr>PowerPoint 簡報</vt:lpstr>
      <vt:lpstr>The Domain Name System (DNS)</vt:lpstr>
      <vt:lpstr>9.4: Domain Name System (DNS) Lookup</vt:lpstr>
      <vt:lpstr>9.4: Domain Name System (DNS) Lookup</vt:lpstr>
      <vt:lpstr>9.4: Domain Name System (DNS) Lookup</vt:lpstr>
      <vt:lpstr>9.4: Domain Name System (DNS) Lookup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PowerPoint 簡報</vt:lpstr>
      <vt:lpstr>VPNs</vt:lpstr>
      <vt:lpstr>Two Types of VPNs</vt:lpstr>
      <vt:lpstr>PowerPoint 簡報</vt:lpstr>
      <vt:lpstr>9.8: VPNs</vt:lpstr>
      <vt:lpstr>IPsec VPNs</vt:lpstr>
      <vt:lpstr>PowerPoint 簡報</vt:lpstr>
      <vt:lpstr>9.9: IPsec in Transport and Tunnel Modes</vt:lpstr>
      <vt:lpstr>9.9: IPsec Transport and Tunnel Modes</vt:lpstr>
      <vt:lpstr>9.9: IPsec Transport and Tunnel Modes</vt:lpstr>
      <vt:lpstr>9.9: IPsec Transport and Tunnel Modes</vt:lpstr>
      <vt:lpstr>9.9: IPsec Transport and Tunnel Modes</vt:lpstr>
      <vt:lpstr>9.9: IPsec Transport and Tunnel Modes</vt:lpstr>
      <vt:lpstr>9.10: IPsec Security Associations and Policy Servers</vt:lpstr>
      <vt:lpstr>9.11 IPsec vs. SSL/TLS VPNs</vt:lpstr>
      <vt:lpstr>9.11 IPsec vs. SSL/TLS VPNs</vt:lpstr>
      <vt:lpstr>9.11 IPsec vs. SSL/TLS VPNs</vt:lpstr>
      <vt:lpstr>PowerPoint 簡報</vt:lpstr>
      <vt:lpstr>9.13 IPv6 Subnetting</vt:lpstr>
      <vt:lpstr>9.13: Global Unicast Addresses in IPv6</vt:lpstr>
      <vt:lpstr>9.13: Global Unicast Addresses in IPv6</vt:lpstr>
      <vt:lpstr>9.13: Global Unicast Addresses in IPv6</vt:lpstr>
      <vt:lpstr>PowerPoint 簡報</vt:lpstr>
      <vt:lpstr>Dynamic Routing Protocols</vt:lpstr>
      <vt:lpstr>Dynamic Routing Protocols</vt:lpstr>
      <vt:lpstr>8.15: Dynamic Routing Protocols</vt:lpstr>
      <vt:lpstr>8.15: Dynamic Routing Protocols</vt:lpstr>
      <vt:lpstr>8.16: Dynamic Routing Protocols</vt:lpstr>
      <vt:lpstr>8.16: Dynamic Routing Protocols</vt:lpstr>
      <vt:lpstr>Internet Control Message Protocol</vt:lpstr>
      <vt:lpstr>9.17: Internet Control Message Protocol</vt:lpstr>
      <vt:lpstr>9.17: Internet Control Message Protocol</vt:lpstr>
      <vt:lpstr>9.17: Internet Control Message Protocol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Yen-Cheng Chen</cp:lastModifiedBy>
  <cp:revision>454</cp:revision>
  <cp:lastPrinted>2013-08-14T08:02:49Z</cp:lastPrinted>
  <dcterms:created xsi:type="dcterms:W3CDTF">2010-06-18T00:05:14Z</dcterms:created>
  <dcterms:modified xsi:type="dcterms:W3CDTF">2023-12-19T02:36:13Z</dcterms:modified>
</cp:coreProperties>
</file>