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62"/>
  </p:notesMasterIdLst>
  <p:handoutMasterIdLst>
    <p:handoutMasterId r:id="rId63"/>
  </p:handoutMasterIdLst>
  <p:sldIdLst>
    <p:sldId id="256" r:id="rId3"/>
    <p:sldId id="323" r:id="rId4"/>
    <p:sldId id="257" r:id="rId5"/>
    <p:sldId id="301" r:id="rId6"/>
    <p:sldId id="302" r:id="rId7"/>
    <p:sldId id="303" r:id="rId8"/>
    <p:sldId id="328" r:id="rId9"/>
    <p:sldId id="324" r:id="rId10"/>
    <p:sldId id="259" r:id="rId11"/>
    <p:sldId id="260" r:id="rId12"/>
    <p:sldId id="304" r:id="rId13"/>
    <p:sldId id="329" r:id="rId14"/>
    <p:sldId id="285" r:id="rId15"/>
    <p:sldId id="286" r:id="rId16"/>
    <p:sldId id="287" r:id="rId17"/>
    <p:sldId id="262" r:id="rId18"/>
    <p:sldId id="288" r:id="rId19"/>
    <p:sldId id="289" r:id="rId20"/>
    <p:sldId id="290" r:id="rId21"/>
    <p:sldId id="291" r:id="rId22"/>
    <p:sldId id="335" r:id="rId23"/>
    <p:sldId id="264" r:id="rId24"/>
    <p:sldId id="305" r:id="rId25"/>
    <p:sldId id="296" r:id="rId26"/>
    <p:sldId id="297" r:id="rId27"/>
    <p:sldId id="295" r:id="rId28"/>
    <p:sldId id="306" r:id="rId29"/>
    <p:sldId id="292" r:id="rId30"/>
    <p:sldId id="266" r:id="rId31"/>
    <p:sldId id="267" r:id="rId32"/>
    <p:sldId id="268" r:id="rId33"/>
    <p:sldId id="269" r:id="rId34"/>
    <p:sldId id="325" r:id="rId35"/>
    <p:sldId id="333" r:id="rId36"/>
    <p:sldId id="270" r:id="rId37"/>
    <p:sldId id="334" r:id="rId38"/>
    <p:sldId id="307" r:id="rId39"/>
    <p:sldId id="298" r:id="rId40"/>
    <p:sldId id="299" r:id="rId41"/>
    <p:sldId id="330" r:id="rId42"/>
    <p:sldId id="273" r:id="rId43"/>
    <p:sldId id="316" r:id="rId44"/>
    <p:sldId id="275" r:id="rId45"/>
    <p:sldId id="317" r:id="rId46"/>
    <p:sldId id="274" r:id="rId47"/>
    <p:sldId id="336" r:id="rId48"/>
    <p:sldId id="300" r:id="rId49"/>
    <p:sldId id="318" r:id="rId50"/>
    <p:sldId id="277" r:id="rId51"/>
    <p:sldId id="319" r:id="rId52"/>
    <p:sldId id="278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96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16"/>
    </p:cViewPr>
  </p:sorterViewPr>
  <p:notesViewPr>
    <p:cSldViewPr>
      <p:cViewPr varScale="1">
        <p:scale>
          <a:sx n="50" d="100"/>
          <a:sy n="50" d="100"/>
        </p:scale>
        <p:origin x="-2760" y="-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77FB8-C4EC-4029-8644-F942D7B59DE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75A5BD-9759-48D3-992C-11E9593E6DF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smtClean="0"/>
            <a:t>Corporate WANs</a:t>
          </a:r>
          <a:endParaRPr lang="en-US" sz="4000" dirty="0"/>
        </a:p>
      </dgm:t>
    </dgm:pt>
    <dgm:pt modelId="{1A801047-DAA2-4729-A23C-A947B79A760E}" type="parTrans" cxnId="{A5D03235-C5F5-49A7-B3FC-6D05F2352B96}">
      <dgm:prSet/>
      <dgm:spPr/>
      <dgm:t>
        <a:bodyPr/>
        <a:lstStyle/>
        <a:p>
          <a:endParaRPr lang="en-US"/>
        </a:p>
      </dgm:t>
    </dgm:pt>
    <dgm:pt modelId="{B754B929-0F04-4A8E-84DA-873B92BDAD38}" type="sibTrans" cxnId="{A5D03235-C5F5-49A7-B3FC-6D05F2352B96}">
      <dgm:prSet/>
      <dgm:spPr/>
      <dgm:t>
        <a:bodyPr/>
        <a:lstStyle/>
        <a:p>
          <a:endParaRPr lang="en-US"/>
        </a:p>
      </dgm:t>
    </dgm:pt>
    <dgm:pt modelId="{8FDEE16E-CEF9-4751-BA23-A19E39D9BF64}">
      <dgm:prSet phldrT="[Text]"/>
      <dgm:spPr/>
      <dgm:t>
        <a:bodyPr/>
        <a:lstStyle/>
        <a:p>
          <a:r>
            <a:rPr lang="en-US" dirty="0" smtClean="0"/>
            <a:t>Network Access</a:t>
          </a:r>
          <a:endParaRPr lang="en-US" dirty="0"/>
        </a:p>
      </dgm:t>
    </dgm:pt>
    <dgm:pt modelId="{DB19DD27-DBAC-4839-BCC1-A4A874BEEEC6}" type="parTrans" cxnId="{AF0F610F-B529-4A50-A038-082BD9E05D0C}">
      <dgm:prSet/>
      <dgm:spPr/>
      <dgm:t>
        <a:bodyPr/>
        <a:lstStyle/>
        <a:p>
          <a:endParaRPr lang="en-US"/>
        </a:p>
      </dgm:t>
    </dgm:pt>
    <dgm:pt modelId="{46365884-861B-4132-BE5E-203A0F1749BF}" type="sibTrans" cxnId="{AF0F610F-B529-4A50-A038-082BD9E05D0C}">
      <dgm:prSet/>
      <dgm:spPr/>
      <dgm:t>
        <a:bodyPr/>
        <a:lstStyle/>
        <a:p>
          <a:endParaRPr lang="en-US"/>
        </a:p>
      </dgm:t>
    </dgm:pt>
    <dgm:pt modelId="{D489B630-C090-4831-97EA-F22217953443}">
      <dgm:prSet phldrT="[Text]"/>
      <dgm:spPr/>
      <dgm:t>
        <a:bodyPr/>
        <a:lstStyle/>
        <a:p>
          <a:r>
            <a:rPr lang="en-US" dirty="0" smtClean="0"/>
            <a:t>The Network Core</a:t>
          </a:r>
          <a:endParaRPr lang="en-US" dirty="0"/>
        </a:p>
      </dgm:t>
    </dgm:pt>
    <dgm:pt modelId="{1F326634-BCB8-4751-A530-7AC946E67CB0}" type="parTrans" cxnId="{2D2740B4-27BE-4EC6-9CCB-18A35685D3A8}">
      <dgm:prSet/>
      <dgm:spPr/>
      <dgm:t>
        <a:bodyPr/>
        <a:lstStyle/>
        <a:p>
          <a:endParaRPr lang="en-US"/>
        </a:p>
      </dgm:t>
    </dgm:pt>
    <dgm:pt modelId="{8EB23655-C21E-4EFC-BEAB-8AB4A8947C42}" type="sibTrans" cxnId="{2D2740B4-27BE-4EC6-9CCB-18A35685D3A8}">
      <dgm:prSet/>
      <dgm:spPr/>
      <dgm:t>
        <a:bodyPr/>
        <a:lstStyle/>
        <a:p>
          <a:endParaRPr lang="en-US"/>
        </a:p>
      </dgm:t>
    </dgm:pt>
    <dgm:pt modelId="{65BDDA1E-DF6D-42E3-9B3D-D0DE0D4B545D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WAN Optimization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3A938EC6-E46B-4B7D-A500-52BCA7BF588E}" type="parTrans" cxnId="{A409982C-9FA4-43F8-BED4-4A9B919F2EAC}">
      <dgm:prSet/>
      <dgm:spPr/>
      <dgm:t>
        <a:bodyPr/>
        <a:lstStyle/>
        <a:p>
          <a:endParaRPr lang="en-US"/>
        </a:p>
      </dgm:t>
    </dgm:pt>
    <dgm:pt modelId="{081804F8-CA22-4D1C-ADBF-8FEB43471922}" type="sibTrans" cxnId="{A409982C-9FA4-43F8-BED4-4A9B919F2EAC}">
      <dgm:prSet/>
      <dgm:spPr/>
      <dgm:t>
        <a:bodyPr/>
        <a:lstStyle/>
        <a:p>
          <a:endParaRPr lang="en-US"/>
        </a:p>
      </dgm:t>
    </dgm:pt>
    <dgm:pt modelId="{88313920-753D-4357-A7DE-3CD68C4DE4C8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More on SDN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20B73A63-F2C4-40B1-9D36-303393ED70B5}" type="parTrans" cxnId="{E3AA02D1-9E7B-4EF1-B78D-5B235C1E67DC}">
      <dgm:prSet/>
      <dgm:spPr/>
      <dgm:t>
        <a:bodyPr/>
        <a:lstStyle/>
        <a:p>
          <a:endParaRPr lang="en-US"/>
        </a:p>
      </dgm:t>
    </dgm:pt>
    <dgm:pt modelId="{3E397D91-7913-49F8-8AB1-B4358FE2711D}" type="sibTrans" cxnId="{E3AA02D1-9E7B-4EF1-B78D-5B235C1E67DC}">
      <dgm:prSet/>
      <dgm:spPr/>
      <dgm:t>
        <a:bodyPr/>
        <a:lstStyle/>
        <a:p>
          <a:endParaRPr lang="en-US"/>
        </a:p>
      </dgm:t>
    </dgm:pt>
    <dgm:pt modelId="{D4C16D17-2E23-4A38-819F-D7C33304128E}" type="pres">
      <dgm:prSet presAssocID="{25977FB8-C4EC-4029-8644-F942D7B59D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7B2250-40E7-4A8A-BADD-78D3F99B9943}" type="pres">
      <dgm:prSet presAssocID="{6575A5BD-9759-48D3-992C-11E9593E6DFD}" presName="parentLin" presStyleCnt="0"/>
      <dgm:spPr/>
    </dgm:pt>
    <dgm:pt modelId="{D6D5F3FC-BB80-4FE4-AA1B-734666CABC6C}" type="pres">
      <dgm:prSet presAssocID="{6575A5BD-9759-48D3-992C-11E9593E6DF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A382796-190F-4097-888D-F653FBC08798}" type="pres">
      <dgm:prSet presAssocID="{6575A5BD-9759-48D3-992C-11E9593E6DFD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1E0EF-D184-47F9-91E7-253BC1DA3EE9}" type="pres">
      <dgm:prSet presAssocID="{6575A5BD-9759-48D3-992C-11E9593E6DFD}" presName="negativeSpace" presStyleCnt="0"/>
      <dgm:spPr/>
    </dgm:pt>
    <dgm:pt modelId="{D37742A3-A02B-45F5-8AB9-8CCB80A22494}" type="pres">
      <dgm:prSet presAssocID="{6575A5BD-9759-48D3-992C-11E9593E6DFD}" presName="childText" presStyleLbl="conFgAcc1" presStyleIdx="0" presStyleCnt="5">
        <dgm:presLayoutVars>
          <dgm:bulletEnabled val="1"/>
        </dgm:presLayoutVars>
      </dgm:prSet>
      <dgm:spPr/>
    </dgm:pt>
    <dgm:pt modelId="{DBD8A38F-BCA6-4D8F-B2F8-E3138940C944}" type="pres">
      <dgm:prSet presAssocID="{B754B929-0F04-4A8E-84DA-873B92BDAD38}" presName="spaceBetweenRectangles" presStyleCnt="0"/>
      <dgm:spPr/>
    </dgm:pt>
    <dgm:pt modelId="{84228AEB-8DD2-42C6-AFC5-16D1A70F7844}" type="pres">
      <dgm:prSet presAssocID="{8FDEE16E-CEF9-4751-BA23-A19E39D9BF64}" presName="parentLin" presStyleCnt="0"/>
      <dgm:spPr/>
    </dgm:pt>
    <dgm:pt modelId="{F361371E-6483-473C-BC6D-A8C8105C9BDD}" type="pres">
      <dgm:prSet presAssocID="{8FDEE16E-CEF9-4751-BA23-A19E39D9BF6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C137B9B-7C50-42E0-8FBA-7BBC46D40F05}" type="pres">
      <dgm:prSet presAssocID="{8FDEE16E-CEF9-4751-BA23-A19E39D9BF64}" presName="parentText" presStyleLbl="node1" presStyleIdx="1" presStyleCnt="5" custScaleX="1423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E89AF-0E30-4722-9AB6-373A8E6BBB17}" type="pres">
      <dgm:prSet presAssocID="{8FDEE16E-CEF9-4751-BA23-A19E39D9BF64}" presName="negativeSpace" presStyleCnt="0"/>
      <dgm:spPr/>
    </dgm:pt>
    <dgm:pt modelId="{F52CB783-ACCD-4EAD-9991-D3C0BCE58AA2}" type="pres">
      <dgm:prSet presAssocID="{8FDEE16E-CEF9-4751-BA23-A19E39D9BF64}" presName="childText" presStyleLbl="conFgAcc1" presStyleIdx="1" presStyleCnt="5">
        <dgm:presLayoutVars>
          <dgm:bulletEnabled val="1"/>
        </dgm:presLayoutVars>
      </dgm:prSet>
      <dgm:spPr/>
    </dgm:pt>
    <dgm:pt modelId="{288B2D91-F03A-485C-B180-690874B67F26}" type="pres">
      <dgm:prSet presAssocID="{46365884-861B-4132-BE5E-203A0F1749BF}" presName="spaceBetweenRectangles" presStyleCnt="0"/>
      <dgm:spPr/>
    </dgm:pt>
    <dgm:pt modelId="{7B81F439-D659-41EE-8B86-9274ECE87E1C}" type="pres">
      <dgm:prSet presAssocID="{D489B630-C090-4831-97EA-F22217953443}" presName="parentLin" presStyleCnt="0"/>
      <dgm:spPr/>
    </dgm:pt>
    <dgm:pt modelId="{96F4ED13-8462-46D2-AACF-5B6FBE8DF3A4}" type="pres">
      <dgm:prSet presAssocID="{D489B630-C090-4831-97EA-F2221795344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DB4A6F8-555A-42FA-87C1-2D0EC5F604BD}" type="pres">
      <dgm:prSet presAssocID="{D489B630-C090-4831-97EA-F22217953443}" presName="parentText" presStyleLbl="node1" presStyleIdx="2" presStyleCnt="5" custScaleX="139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5E1D7-0B1B-4A50-AFBB-EA1289E97C8C}" type="pres">
      <dgm:prSet presAssocID="{D489B630-C090-4831-97EA-F22217953443}" presName="negativeSpace" presStyleCnt="0"/>
      <dgm:spPr/>
    </dgm:pt>
    <dgm:pt modelId="{6B139767-11DC-4B96-9480-A71DB60E0FD3}" type="pres">
      <dgm:prSet presAssocID="{D489B630-C090-4831-97EA-F22217953443}" presName="childText" presStyleLbl="conFgAcc1" presStyleIdx="2" presStyleCnt="5">
        <dgm:presLayoutVars>
          <dgm:bulletEnabled val="1"/>
        </dgm:presLayoutVars>
      </dgm:prSet>
      <dgm:spPr/>
    </dgm:pt>
    <dgm:pt modelId="{C032CB91-95AF-4EA5-B6B3-CBCA1F619BED}" type="pres">
      <dgm:prSet presAssocID="{8EB23655-C21E-4EFC-BEAB-8AB4A8947C42}" presName="spaceBetweenRectangles" presStyleCnt="0"/>
      <dgm:spPr/>
    </dgm:pt>
    <dgm:pt modelId="{BA97C170-0A09-4775-9A53-8C6E7BEA1E53}" type="pres">
      <dgm:prSet presAssocID="{65BDDA1E-DF6D-42E3-9B3D-D0DE0D4B545D}" presName="parentLin" presStyleCnt="0"/>
      <dgm:spPr/>
    </dgm:pt>
    <dgm:pt modelId="{2E94C3C8-1A1D-4DB8-A716-65ED907CEC97}" type="pres">
      <dgm:prSet presAssocID="{65BDDA1E-DF6D-42E3-9B3D-D0DE0D4B545D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4BEBC83-5A40-46A5-87F5-3CD976D7A6D5}" type="pres">
      <dgm:prSet presAssocID="{65BDDA1E-DF6D-42E3-9B3D-D0DE0D4B545D}" presName="parentText" presStyleLbl="node1" presStyleIdx="3" presStyleCnt="5" custScaleX="139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17FC1-2B36-444D-A92E-5EB8FDB4C744}" type="pres">
      <dgm:prSet presAssocID="{65BDDA1E-DF6D-42E3-9B3D-D0DE0D4B545D}" presName="negativeSpace" presStyleCnt="0"/>
      <dgm:spPr/>
    </dgm:pt>
    <dgm:pt modelId="{B0A77F75-2F28-4353-ACD2-4FE03A1F8B77}" type="pres">
      <dgm:prSet presAssocID="{65BDDA1E-DF6D-42E3-9B3D-D0DE0D4B545D}" presName="childText" presStyleLbl="conFgAcc1" presStyleIdx="3" presStyleCnt="5">
        <dgm:presLayoutVars>
          <dgm:bulletEnabled val="1"/>
        </dgm:presLayoutVars>
      </dgm:prSet>
      <dgm:spPr/>
    </dgm:pt>
    <dgm:pt modelId="{F5A0656B-5B17-4B29-B66B-A80476B3E186}" type="pres">
      <dgm:prSet presAssocID="{081804F8-CA22-4D1C-ADBF-8FEB43471922}" presName="spaceBetweenRectangles" presStyleCnt="0"/>
      <dgm:spPr/>
    </dgm:pt>
    <dgm:pt modelId="{C3C74DAA-F9A3-4234-A9A0-07F6119F3637}" type="pres">
      <dgm:prSet presAssocID="{88313920-753D-4357-A7DE-3CD68C4DE4C8}" presName="parentLin" presStyleCnt="0"/>
      <dgm:spPr/>
    </dgm:pt>
    <dgm:pt modelId="{A5725C2D-BE81-49E9-9074-542F8B15E8DB}" type="pres">
      <dgm:prSet presAssocID="{88313920-753D-4357-A7DE-3CD68C4DE4C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07A197A-4A37-45E3-8C72-9CE8F0062E5B}" type="pres">
      <dgm:prSet presAssocID="{88313920-753D-4357-A7DE-3CD68C4DE4C8}" presName="parentText" presStyleLbl="node1" presStyleIdx="4" presStyleCnt="5" custScaleX="139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64A68-9C98-4DD9-BC42-356798A4D338}" type="pres">
      <dgm:prSet presAssocID="{88313920-753D-4357-A7DE-3CD68C4DE4C8}" presName="negativeSpace" presStyleCnt="0"/>
      <dgm:spPr/>
    </dgm:pt>
    <dgm:pt modelId="{9E337546-FE95-4287-9922-8A8CBAD02769}" type="pres">
      <dgm:prSet presAssocID="{88313920-753D-4357-A7DE-3CD68C4DE4C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409982C-9FA4-43F8-BED4-4A9B919F2EAC}" srcId="{25977FB8-C4EC-4029-8644-F942D7B59DED}" destId="{65BDDA1E-DF6D-42E3-9B3D-D0DE0D4B545D}" srcOrd="3" destOrd="0" parTransId="{3A938EC6-E46B-4B7D-A500-52BCA7BF588E}" sibTransId="{081804F8-CA22-4D1C-ADBF-8FEB43471922}"/>
    <dgm:cxn modelId="{DF7A9F1E-703B-4E36-B62D-15C5FF11E11B}" type="presOf" srcId="{88313920-753D-4357-A7DE-3CD68C4DE4C8}" destId="{C07A197A-4A37-45E3-8C72-9CE8F0062E5B}" srcOrd="1" destOrd="0" presId="urn:microsoft.com/office/officeart/2005/8/layout/list1"/>
    <dgm:cxn modelId="{3EDD2077-B071-4D07-8207-D562BE943EFB}" type="presOf" srcId="{8FDEE16E-CEF9-4751-BA23-A19E39D9BF64}" destId="{F361371E-6483-473C-BC6D-A8C8105C9BDD}" srcOrd="0" destOrd="0" presId="urn:microsoft.com/office/officeart/2005/8/layout/list1"/>
    <dgm:cxn modelId="{C6E95048-AD5D-425C-B249-D4825165B598}" type="presOf" srcId="{6575A5BD-9759-48D3-992C-11E9593E6DFD}" destId="{D6D5F3FC-BB80-4FE4-AA1B-734666CABC6C}" srcOrd="0" destOrd="0" presId="urn:microsoft.com/office/officeart/2005/8/layout/list1"/>
    <dgm:cxn modelId="{4CB5235F-0AE3-473A-924C-223F04E4154C}" type="presOf" srcId="{8FDEE16E-CEF9-4751-BA23-A19E39D9BF64}" destId="{6C137B9B-7C50-42E0-8FBA-7BBC46D40F05}" srcOrd="1" destOrd="0" presId="urn:microsoft.com/office/officeart/2005/8/layout/list1"/>
    <dgm:cxn modelId="{58A357D4-C316-45F1-A32C-BEE9507F0312}" type="presOf" srcId="{6575A5BD-9759-48D3-992C-11E9593E6DFD}" destId="{9A382796-190F-4097-888D-F653FBC08798}" srcOrd="1" destOrd="0" presId="urn:microsoft.com/office/officeart/2005/8/layout/list1"/>
    <dgm:cxn modelId="{4B656F7A-32D9-4C61-A75F-7849B15FF391}" type="presOf" srcId="{25977FB8-C4EC-4029-8644-F942D7B59DED}" destId="{D4C16D17-2E23-4A38-819F-D7C33304128E}" srcOrd="0" destOrd="0" presId="urn:microsoft.com/office/officeart/2005/8/layout/list1"/>
    <dgm:cxn modelId="{AF0F610F-B529-4A50-A038-082BD9E05D0C}" srcId="{25977FB8-C4EC-4029-8644-F942D7B59DED}" destId="{8FDEE16E-CEF9-4751-BA23-A19E39D9BF64}" srcOrd="1" destOrd="0" parTransId="{DB19DD27-DBAC-4839-BCC1-A4A874BEEEC6}" sibTransId="{46365884-861B-4132-BE5E-203A0F1749BF}"/>
    <dgm:cxn modelId="{D85EB5F9-9963-4D78-B4EB-8AF5B4E6E3C2}" type="presOf" srcId="{65BDDA1E-DF6D-42E3-9B3D-D0DE0D4B545D}" destId="{2E94C3C8-1A1D-4DB8-A716-65ED907CEC97}" srcOrd="0" destOrd="0" presId="urn:microsoft.com/office/officeart/2005/8/layout/list1"/>
    <dgm:cxn modelId="{8DAE3BA3-42EE-4552-8BC8-B65C36664C45}" type="presOf" srcId="{D489B630-C090-4831-97EA-F22217953443}" destId="{96F4ED13-8462-46D2-AACF-5B6FBE8DF3A4}" srcOrd="0" destOrd="0" presId="urn:microsoft.com/office/officeart/2005/8/layout/list1"/>
    <dgm:cxn modelId="{A5D03235-C5F5-49A7-B3FC-6D05F2352B96}" srcId="{25977FB8-C4EC-4029-8644-F942D7B59DED}" destId="{6575A5BD-9759-48D3-992C-11E9593E6DFD}" srcOrd="0" destOrd="0" parTransId="{1A801047-DAA2-4729-A23C-A947B79A760E}" sibTransId="{B754B929-0F04-4A8E-84DA-873B92BDAD38}"/>
    <dgm:cxn modelId="{2FE067AE-A8A9-475A-A6CD-744A0F5F0A26}" type="presOf" srcId="{88313920-753D-4357-A7DE-3CD68C4DE4C8}" destId="{A5725C2D-BE81-49E9-9074-542F8B15E8DB}" srcOrd="0" destOrd="0" presId="urn:microsoft.com/office/officeart/2005/8/layout/list1"/>
    <dgm:cxn modelId="{2D2740B4-27BE-4EC6-9CCB-18A35685D3A8}" srcId="{25977FB8-C4EC-4029-8644-F942D7B59DED}" destId="{D489B630-C090-4831-97EA-F22217953443}" srcOrd="2" destOrd="0" parTransId="{1F326634-BCB8-4751-A530-7AC946E67CB0}" sibTransId="{8EB23655-C21E-4EFC-BEAB-8AB4A8947C42}"/>
    <dgm:cxn modelId="{E3AA02D1-9E7B-4EF1-B78D-5B235C1E67DC}" srcId="{25977FB8-C4EC-4029-8644-F942D7B59DED}" destId="{88313920-753D-4357-A7DE-3CD68C4DE4C8}" srcOrd="4" destOrd="0" parTransId="{20B73A63-F2C4-40B1-9D36-303393ED70B5}" sibTransId="{3E397D91-7913-49F8-8AB1-B4358FE2711D}"/>
    <dgm:cxn modelId="{0B56A0A1-A455-4914-A0AC-36382CDD338C}" type="presOf" srcId="{D489B630-C090-4831-97EA-F22217953443}" destId="{9DB4A6F8-555A-42FA-87C1-2D0EC5F604BD}" srcOrd="1" destOrd="0" presId="urn:microsoft.com/office/officeart/2005/8/layout/list1"/>
    <dgm:cxn modelId="{B0106F9B-D2CA-4EB3-85C5-A0F6A618B4F3}" type="presOf" srcId="{65BDDA1E-DF6D-42E3-9B3D-D0DE0D4B545D}" destId="{B4BEBC83-5A40-46A5-87F5-3CD976D7A6D5}" srcOrd="1" destOrd="0" presId="urn:microsoft.com/office/officeart/2005/8/layout/list1"/>
    <dgm:cxn modelId="{7A64ACC9-5DFD-467C-83E0-DFC887732FA3}" type="presParOf" srcId="{D4C16D17-2E23-4A38-819F-D7C33304128E}" destId="{367B2250-40E7-4A8A-BADD-78D3F99B9943}" srcOrd="0" destOrd="0" presId="urn:microsoft.com/office/officeart/2005/8/layout/list1"/>
    <dgm:cxn modelId="{CDC8BDDB-5EEA-4A06-9DF5-7E11DF32FEC0}" type="presParOf" srcId="{367B2250-40E7-4A8A-BADD-78D3F99B9943}" destId="{D6D5F3FC-BB80-4FE4-AA1B-734666CABC6C}" srcOrd="0" destOrd="0" presId="urn:microsoft.com/office/officeart/2005/8/layout/list1"/>
    <dgm:cxn modelId="{DF2070FC-07CE-4B5F-A95E-872E6C3B0D56}" type="presParOf" srcId="{367B2250-40E7-4A8A-BADD-78D3F99B9943}" destId="{9A382796-190F-4097-888D-F653FBC08798}" srcOrd="1" destOrd="0" presId="urn:microsoft.com/office/officeart/2005/8/layout/list1"/>
    <dgm:cxn modelId="{AE19DAA9-7A1D-4E9D-8F83-8EC1D13207B1}" type="presParOf" srcId="{D4C16D17-2E23-4A38-819F-D7C33304128E}" destId="{DB81E0EF-D184-47F9-91E7-253BC1DA3EE9}" srcOrd="1" destOrd="0" presId="urn:microsoft.com/office/officeart/2005/8/layout/list1"/>
    <dgm:cxn modelId="{6B8BEBD8-B5A1-454D-839F-EB3E0A63BEAA}" type="presParOf" srcId="{D4C16D17-2E23-4A38-819F-D7C33304128E}" destId="{D37742A3-A02B-45F5-8AB9-8CCB80A22494}" srcOrd="2" destOrd="0" presId="urn:microsoft.com/office/officeart/2005/8/layout/list1"/>
    <dgm:cxn modelId="{C428B562-2DA1-478B-83C1-334FDA117413}" type="presParOf" srcId="{D4C16D17-2E23-4A38-819F-D7C33304128E}" destId="{DBD8A38F-BCA6-4D8F-B2F8-E3138940C944}" srcOrd="3" destOrd="0" presId="urn:microsoft.com/office/officeart/2005/8/layout/list1"/>
    <dgm:cxn modelId="{1943ED8C-8892-46C7-90C7-11AD53FF16BD}" type="presParOf" srcId="{D4C16D17-2E23-4A38-819F-D7C33304128E}" destId="{84228AEB-8DD2-42C6-AFC5-16D1A70F7844}" srcOrd="4" destOrd="0" presId="urn:microsoft.com/office/officeart/2005/8/layout/list1"/>
    <dgm:cxn modelId="{88E172C9-BBF6-4545-991E-A559EF985132}" type="presParOf" srcId="{84228AEB-8DD2-42C6-AFC5-16D1A70F7844}" destId="{F361371E-6483-473C-BC6D-A8C8105C9BDD}" srcOrd="0" destOrd="0" presId="urn:microsoft.com/office/officeart/2005/8/layout/list1"/>
    <dgm:cxn modelId="{2B255D96-F708-4D99-B08B-4D23A97D4007}" type="presParOf" srcId="{84228AEB-8DD2-42C6-AFC5-16D1A70F7844}" destId="{6C137B9B-7C50-42E0-8FBA-7BBC46D40F05}" srcOrd="1" destOrd="0" presId="urn:microsoft.com/office/officeart/2005/8/layout/list1"/>
    <dgm:cxn modelId="{17F6A435-0ADA-4C8E-BE87-81DAE5A7CF31}" type="presParOf" srcId="{D4C16D17-2E23-4A38-819F-D7C33304128E}" destId="{0A7E89AF-0E30-4722-9AB6-373A8E6BBB17}" srcOrd="5" destOrd="0" presId="urn:microsoft.com/office/officeart/2005/8/layout/list1"/>
    <dgm:cxn modelId="{967E490C-FF5E-49D1-A571-E848A2F0E373}" type="presParOf" srcId="{D4C16D17-2E23-4A38-819F-D7C33304128E}" destId="{F52CB783-ACCD-4EAD-9991-D3C0BCE58AA2}" srcOrd="6" destOrd="0" presId="urn:microsoft.com/office/officeart/2005/8/layout/list1"/>
    <dgm:cxn modelId="{44706E6E-B640-45AF-B4B5-D77769ACB7A1}" type="presParOf" srcId="{D4C16D17-2E23-4A38-819F-D7C33304128E}" destId="{288B2D91-F03A-485C-B180-690874B67F26}" srcOrd="7" destOrd="0" presId="urn:microsoft.com/office/officeart/2005/8/layout/list1"/>
    <dgm:cxn modelId="{693D8E39-7671-487D-A71C-EDDC2771CCBD}" type="presParOf" srcId="{D4C16D17-2E23-4A38-819F-D7C33304128E}" destId="{7B81F439-D659-41EE-8B86-9274ECE87E1C}" srcOrd="8" destOrd="0" presId="urn:microsoft.com/office/officeart/2005/8/layout/list1"/>
    <dgm:cxn modelId="{3B7E533A-9B8F-428A-87BB-DF22B7B32700}" type="presParOf" srcId="{7B81F439-D659-41EE-8B86-9274ECE87E1C}" destId="{96F4ED13-8462-46D2-AACF-5B6FBE8DF3A4}" srcOrd="0" destOrd="0" presId="urn:microsoft.com/office/officeart/2005/8/layout/list1"/>
    <dgm:cxn modelId="{153F8B1F-8F1B-434C-8940-CE2C29C42950}" type="presParOf" srcId="{7B81F439-D659-41EE-8B86-9274ECE87E1C}" destId="{9DB4A6F8-555A-42FA-87C1-2D0EC5F604BD}" srcOrd="1" destOrd="0" presId="urn:microsoft.com/office/officeart/2005/8/layout/list1"/>
    <dgm:cxn modelId="{DB321115-E94A-402C-8EBC-C5E3D9C3D703}" type="presParOf" srcId="{D4C16D17-2E23-4A38-819F-D7C33304128E}" destId="{F9B5E1D7-0B1B-4A50-AFBB-EA1289E97C8C}" srcOrd="9" destOrd="0" presId="urn:microsoft.com/office/officeart/2005/8/layout/list1"/>
    <dgm:cxn modelId="{BB4A3227-7E3A-4598-8AB5-635EDE203AF6}" type="presParOf" srcId="{D4C16D17-2E23-4A38-819F-D7C33304128E}" destId="{6B139767-11DC-4B96-9480-A71DB60E0FD3}" srcOrd="10" destOrd="0" presId="urn:microsoft.com/office/officeart/2005/8/layout/list1"/>
    <dgm:cxn modelId="{98692722-0080-4F0F-AE81-AB9096A74727}" type="presParOf" srcId="{D4C16D17-2E23-4A38-819F-D7C33304128E}" destId="{C032CB91-95AF-4EA5-B6B3-CBCA1F619BED}" srcOrd="11" destOrd="0" presId="urn:microsoft.com/office/officeart/2005/8/layout/list1"/>
    <dgm:cxn modelId="{8516A5A0-95D0-4556-9477-38778929BDCD}" type="presParOf" srcId="{D4C16D17-2E23-4A38-819F-D7C33304128E}" destId="{BA97C170-0A09-4775-9A53-8C6E7BEA1E53}" srcOrd="12" destOrd="0" presId="urn:microsoft.com/office/officeart/2005/8/layout/list1"/>
    <dgm:cxn modelId="{90499210-A5D5-4127-9C96-475F3941CCDE}" type="presParOf" srcId="{BA97C170-0A09-4775-9A53-8C6E7BEA1E53}" destId="{2E94C3C8-1A1D-4DB8-A716-65ED907CEC97}" srcOrd="0" destOrd="0" presId="urn:microsoft.com/office/officeart/2005/8/layout/list1"/>
    <dgm:cxn modelId="{33DBE849-2565-4FEC-AAAE-9FE8ABC53D30}" type="presParOf" srcId="{BA97C170-0A09-4775-9A53-8C6E7BEA1E53}" destId="{B4BEBC83-5A40-46A5-87F5-3CD976D7A6D5}" srcOrd="1" destOrd="0" presId="urn:microsoft.com/office/officeart/2005/8/layout/list1"/>
    <dgm:cxn modelId="{1AB11734-4284-40E0-A675-73168E5A39CA}" type="presParOf" srcId="{D4C16D17-2E23-4A38-819F-D7C33304128E}" destId="{B7D17FC1-2B36-444D-A92E-5EB8FDB4C744}" srcOrd="13" destOrd="0" presId="urn:microsoft.com/office/officeart/2005/8/layout/list1"/>
    <dgm:cxn modelId="{51574968-DA36-49F2-A80F-1BF3B936CB9A}" type="presParOf" srcId="{D4C16D17-2E23-4A38-819F-D7C33304128E}" destId="{B0A77F75-2F28-4353-ACD2-4FE03A1F8B77}" srcOrd="14" destOrd="0" presId="urn:microsoft.com/office/officeart/2005/8/layout/list1"/>
    <dgm:cxn modelId="{02A8B73C-A43F-4E1F-BE1A-72709E9A6DD2}" type="presParOf" srcId="{D4C16D17-2E23-4A38-819F-D7C33304128E}" destId="{F5A0656B-5B17-4B29-B66B-A80476B3E186}" srcOrd="15" destOrd="0" presId="urn:microsoft.com/office/officeart/2005/8/layout/list1"/>
    <dgm:cxn modelId="{360595A7-3FCC-4306-8C53-12DC87F55253}" type="presParOf" srcId="{D4C16D17-2E23-4A38-819F-D7C33304128E}" destId="{C3C74DAA-F9A3-4234-A9A0-07F6119F3637}" srcOrd="16" destOrd="0" presId="urn:microsoft.com/office/officeart/2005/8/layout/list1"/>
    <dgm:cxn modelId="{D6518003-B61B-46C8-BD2E-12AFD997C665}" type="presParOf" srcId="{C3C74DAA-F9A3-4234-A9A0-07F6119F3637}" destId="{A5725C2D-BE81-49E9-9074-542F8B15E8DB}" srcOrd="0" destOrd="0" presId="urn:microsoft.com/office/officeart/2005/8/layout/list1"/>
    <dgm:cxn modelId="{E62F38EC-A534-472B-A78F-B2851CEA4B69}" type="presParOf" srcId="{C3C74DAA-F9A3-4234-A9A0-07F6119F3637}" destId="{C07A197A-4A37-45E3-8C72-9CE8F0062E5B}" srcOrd="1" destOrd="0" presId="urn:microsoft.com/office/officeart/2005/8/layout/list1"/>
    <dgm:cxn modelId="{D59961A0-27E3-4DB7-BBD2-2469909034FD}" type="presParOf" srcId="{D4C16D17-2E23-4A38-819F-D7C33304128E}" destId="{44F64A68-9C98-4DD9-BC42-356798A4D338}" srcOrd="17" destOrd="0" presId="urn:microsoft.com/office/officeart/2005/8/layout/list1"/>
    <dgm:cxn modelId="{32408480-469E-468C-B2B3-AD374A6205CF}" type="presParOf" srcId="{D4C16D17-2E23-4A38-819F-D7C33304128E}" destId="{9E337546-FE95-4287-9922-8A8CBAD0276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77FB8-C4EC-4029-8644-F942D7B59DE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75A5BD-9759-48D3-992C-11E9593E6DFD}">
      <dgm:prSet phldrT="[Text]"/>
      <dgm:spPr/>
      <dgm:t>
        <a:bodyPr/>
        <a:lstStyle/>
        <a:p>
          <a:r>
            <a:rPr lang="en-US" dirty="0" smtClean="0"/>
            <a:t>Corporate WANs</a:t>
          </a:r>
          <a:endParaRPr lang="en-US" dirty="0"/>
        </a:p>
      </dgm:t>
    </dgm:pt>
    <dgm:pt modelId="{1A801047-DAA2-4729-A23C-A947B79A760E}" type="parTrans" cxnId="{A5D03235-C5F5-49A7-B3FC-6D05F2352B96}">
      <dgm:prSet/>
      <dgm:spPr/>
      <dgm:t>
        <a:bodyPr/>
        <a:lstStyle/>
        <a:p>
          <a:endParaRPr lang="en-US"/>
        </a:p>
      </dgm:t>
    </dgm:pt>
    <dgm:pt modelId="{B754B929-0F04-4A8E-84DA-873B92BDAD38}" type="sibTrans" cxnId="{A5D03235-C5F5-49A7-B3FC-6D05F2352B96}">
      <dgm:prSet/>
      <dgm:spPr/>
      <dgm:t>
        <a:bodyPr/>
        <a:lstStyle/>
        <a:p>
          <a:endParaRPr lang="en-US"/>
        </a:p>
      </dgm:t>
    </dgm:pt>
    <dgm:pt modelId="{8FDEE16E-CEF9-4751-BA23-A19E39D9BF64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smtClean="0"/>
            <a:t>Network Access</a:t>
          </a:r>
          <a:endParaRPr lang="en-US" sz="4000" dirty="0"/>
        </a:p>
      </dgm:t>
    </dgm:pt>
    <dgm:pt modelId="{DB19DD27-DBAC-4839-BCC1-A4A874BEEEC6}" type="parTrans" cxnId="{AF0F610F-B529-4A50-A038-082BD9E05D0C}">
      <dgm:prSet/>
      <dgm:spPr/>
      <dgm:t>
        <a:bodyPr/>
        <a:lstStyle/>
        <a:p>
          <a:endParaRPr lang="en-US"/>
        </a:p>
      </dgm:t>
    </dgm:pt>
    <dgm:pt modelId="{46365884-861B-4132-BE5E-203A0F1749BF}" type="sibTrans" cxnId="{AF0F610F-B529-4A50-A038-082BD9E05D0C}">
      <dgm:prSet/>
      <dgm:spPr/>
      <dgm:t>
        <a:bodyPr/>
        <a:lstStyle/>
        <a:p>
          <a:endParaRPr lang="en-US"/>
        </a:p>
      </dgm:t>
    </dgm:pt>
    <dgm:pt modelId="{D489B630-C090-4831-97EA-F22217953443}">
      <dgm:prSet phldrT="[Text]"/>
      <dgm:spPr/>
      <dgm:t>
        <a:bodyPr/>
        <a:lstStyle/>
        <a:p>
          <a:r>
            <a:rPr lang="en-US" dirty="0" smtClean="0"/>
            <a:t>The Network Core</a:t>
          </a:r>
          <a:endParaRPr lang="en-US" dirty="0"/>
        </a:p>
      </dgm:t>
    </dgm:pt>
    <dgm:pt modelId="{1F326634-BCB8-4751-A530-7AC946E67CB0}" type="parTrans" cxnId="{2D2740B4-27BE-4EC6-9CCB-18A35685D3A8}">
      <dgm:prSet/>
      <dgm:spPr/>
      <dgm:t>
        <a:bodyPr/>
        <a:lstStyle/>
        <a:p>
          <a:endParaRPr lang="en-US"/>
        </a:p>
      </dgm:t>
    </dgm:pt>
    <dgm:pt modelId="{8EB23655-C21E-4EFC-BEAB-8AB4A8947C42}" type="sibTrans" cxnId="{2D2740B4-27BE-4EC6-9CCB-18A35685D3A8}">
      <dgm:prSet/>
      <dgm:spPr/>
      <dgm:t>
        <a:bodyPr/>
        <a:lstStyle/>
        <a:p>
          <a:endParaRPr lang="en-US"/>
        </a:p>
      </dgm:t>
    </dgm:pt>
    <dgm:pt modelId="{65BDDA1E-DF6D-42E3-9B3D-D0DE0D4B545D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WAN Optimization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3A938EC6-E46B-4B7D-A500-52BCA7BF588E}" type="parTrans" cxnId="{A409982C-9FA4-43F8-BED4-4A9B919F2EAC}">
      <dgm:prSet/>
      <dgm:spPr/>
      <dgm:t>
        <a:bodyPr/>
        <a:lstStyle/>
        <a:p>
          <a:endParaRPr lang="en-US"/>
        </a:p>
      </dgm:t>
    </dgm:pt>
    <dgm:pt modelId="{081804F8-CA22-4D1C-ADBF-8FEB43471922}" type="sibTrans" cxnId="{A409982C-9FA4-43F8-BED4-4A9B919F2EAC}">
      <dgm:prSet/>
      <dgm:spPr/>
      <dgm:t>
        <a:bodyPr/>
        <a:lstStyle/>
        <a:p>
          <a:endParaRPr lang="en-US"/>
        </a:p>
      </dgm:t>
    </dgm:pt>
    <dgm:pt modelId="{88313920-753D-4357-A7DE-3CD68C4DE4C8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More on SDN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20B73A63-F2C4-40B1-9D36-303393ED70B5}" type="parTrans" cxnId="{E3AA02D1-9E7B-4EF1-B78D-5B235C1E67DC}">
      <dgm:prSet/>
      <dgm:spPr/>
      <dgm:t>
        <a:bodyPr/>
        <a:lstStyle/>
        <a:p>
          <a:endParaRPr lang="en-US"/>
        </a:p>
      </dgm:t>
    </dgm:pt>
    <dgm:pt modelId="{3E397D91-7913-49F8-8AB1-B4358FE2711D}" type="sibTrans" cxnId="{E3AA02D1-9E7B-4EF1-B78D-5B235C1E67DC}">
      <dgm:prSet/>
      <dgm:spPr/>
      <dgm:t>
        <a:bodyPr/>
        <a:lstStyle/>
        <a:p>
          <a:endParaRPr lang="en-US"/>
        </a:p>
      </dgm:t>
    </dgm:pt>
    <dgm:pt modelId="{D4C16D17-2E23-4A38-819F-D7C33304128E}" type="pres">
      <dgm:prSet presAssocID="{25977FB8-C4EC-4029-8644-F942D7B59D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7B2250-40E7-4A8A-BADD-78D3F99B9943}" type="pres">
      <dgm:prSet presAssocID="{6575A5BD-9759-48D3-992C-11E9593E6DFD}" presName="parentLin" presStyleCnt="0"/>
      <dgm:spPr/>
    </dgm:pt>
    <dgm:pt modelId="{D6D5F3FC-BB80-4FE4-AA1B-734666CABC6C}" type="pres">
      <dgm:prSet presAssocID="{6575A5BD-9759-48D3-992C-11E9593E6DF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A382796-190F-4097-888D-F653FBC08798}" type="pres">
      <dgm:prSet presAssocID="{6575A5BD-9759-48D3-992C-11E9593E6DFD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1E0EF-D184-47F9-91E7-253BC1DA3EE9}" type="pres">
      <dgm:prSet presAssocID="{6575A5BD-9759-48D3-992C-11E9593E6DFD}" presName="negativeSpace" presStyleCnt="0"/>
      <dgm:spPr/>
    </dgm:pt>
    <dgm:pt modelId="{D37742A3-A02B-45F5-8AB9-8CCB80A22494}" type="pres">
      <dgm:prSet presAssocID="{6575A5BD-9759-48D3-992C-11E9593E6DFD}" presName="childText" presStyleLbl="conFgAcc1" presStyleIdx="0" presStyleCnt="5">
        <dgm:presLayoutVars>
          <dgm:bulletEnabled val="1"/>
        </dgm:presLayoutVars>
      </dgm:prSet>
      <dgm:spPr/>
    </dgm:pt>
    <dgm:pt modelId="{DBD8A38F-BCA6-4D8F-B2F8-E3138940C944}" type="pres">
      <dgm:prSet presAssocID="{B754B929-0F04-4A8E-84DA-873B92BDAD38}" presName="spaceBetweenRectangles" presStyleCnt="0"/>
      <dgm:spPr/>
    </dgm:pt>
    <dgm:pt modelId="{84228AEB-8DD2-42C6-AFC5-16D1A70F7844}" type="pres">
      <dgm:prSet presAssocID="{8FDEE16E-CEF9-4751-BA23-A19E39D9BF64}" presName="parentLin" presStyleCnt="0"/>
      <dgm:spPr/>
    </dgm:pt>
    <dgm:pt modelId="{F361371E-6483-473C-BC6D-A8C8105C9BDD}" type="pres">
      <dgm:prSet presAssocID="{8FDEE16E-CEF9-4751-BA23-A19E39D9BF6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C137B9B-7C50-42E0-8FBA-7BBC46D40F05}" type="pres">
      <dgm:prSet presAssocID="{8FDEE16E-CEF9-4751-BA23-A19E39D9BF64}" presName="parentText" presStyleLbl="node1" presStyleIdx="1" presStyleCnt="5" custScaleX="1423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E89AF-0E30-4722-9AB6-373A8E6BBB17}" type="pres">
      <dgm:prSet presAssocID="{8FDEE16E-CEF9-4751-BA23-A19E39D9BF64}" presName="negativeSpace" presStyleCnt="0"/>
      <dgm:spPr/>
    </dgm:pt>
    <dgm:pt modelId="{F52CB783-ACCD-4EAD-9991-D3C0BCE58AA2}" type="pres">
      <dgm:prSet presAssocID="{8FDEE16E-CEF9-4751-BA23-A19E39D9BF64}" presName="childText" presStyleLbl="conFgAcc1" presStyleIdx="1" presStyleCnt="5">
        <dgm:presLayoutVars>
          <dgm:bulletEnabled val="1"/>
        </dgm:presLayoutVars>
      </dgm:prSet>
      <dgm:spPr/>
    </dgm:pt>
    <dgm:pt modelId="{288B2D91-F03A-485C-B180-690874B67F26}" type="pres">
      <dgm:prSet presAssocID="{46365884-861B-4132-BE5E-203A0F1749BF}" presName="spaceBetweenRectangles" presStyleCnt="0"/>
      <dgm:spPr/>
    </dgm:pt>
    <dgm:pt modelId="{7B81F439-D659-41EE-8B86-9274ECE87E1C}" type="pres">
      <dgm:prSet presAssocID="{D489B630-C090-4831-97EA-F22217953443}" presName="parentLin" presStyleCnt="0"/>
      <dgm:spPr/>
    </dgm:pt>
    <dgm:pt modelId="{96F4ED13-8462-46D2-AACF-5B6FBE8DF3A4}" type="pres">
      <dgm:prSet presAssocID="{D489B630-C090-4831-97EA-F2221795344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DB4A6F8-555A-42FA-87C1-2D0EC5F604BD}" type="pres">
      <dgm:prSet presAssocID="{D489B630-C090-4831-97EA-F22217953443}" presName="parentText" presStyleLbl="node1" presStyleIdx="2" presStyleCnt="5" custScaleX="139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5E1D7-0B1B-4A50-AFBB-EA1289E97C8C}" type="pres">
      <dgm:prSet presAssocID="{D489B630-C090-4831-97EA-F22217953443}" presName="negativeSpace" presStyleCnt="0"/>
      <dgm:spPr/>
    </dgm:pt>
    <dgm:pt modelId="{6B139767-11DC-4B96-9480-A71DB60E0FD3}" type="pres">
      <dgm:prSet presAssocID="{D489B630-C090-4831-97EA-F22217953443}" presName="childText" presStyleLbl="conFgAcc1" presStyleIdx="2" presStyleCnt="5">
        <dgm:presLayoutVars>
          <dgm:bulletEnabled val="1"/>
        </dgm:presLayoutVars>
      </dgm:prSet>
      <dgm:spPr/>
    </dgm:pt>
    <dgm:pt modelId="{C032CB91-95AF-4EA5-B6B3-CBCA1F619BED}" type="pres">
      <dgm:prSet presAssocID="{8EB23655-C21E-4EFC-BEAB-8AB4A8947C42}" presName="spaceBetweenRectangles" presStyleCnt="0"/>
      <dgm:spPr/>
    </dgm:pt>
    <dgm:pt modelId="{BA97C170-0A09-4775-9A53-8C6E7BEA1E53}" type="pres">
      <dgm:prSet presAssocID="{65BDDA1E-DF6D-42E3-9B3D-D0DE0D4B545D}" presName="parentLin" presStyleCnt="0"/>
      <dgm:spPr/>
    </dgm:pt>
    <dgm:pt modelId="{2E94C3C8-1A1D-4DB8-A716-65ED907CEC97}" type="pres">
      <dgm:prSet presAssocID="{65BDDA1E-DF6D-42E3-9B3D-D0DE0D4B545D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4BEBC83-5A40-46A5-87F5-3CD976D7A6D5}" type="pres">
      <dgm:prSet presAssocID="{65BDDA1E-DF6D-42E3-9B3D-D0DE0D4B545D}" presName="parentText" presStyleLbl="node1" presStyleIdx="3" presStyleCnt="5" custScaleX="139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17FC1-2B36-444D-A92E-5EB8FDB4C744}" type="pres">
      <dgm:prSet presAssocID="{65BDDA1E-DF6D-42E3-9B3D-D0DE0D4B545D}" presName="negativeSpace" presStyleCnt="0"/>
      <dgm:spPr/>
    </dgm:pt>
    <dgm:pt modelId="{B0A77F75-2F28-4353-ACD2-4FE03A1F8B77}" type="pres">
      <dgm:prSet presAssocID="{65BDDA1E-DF6D-42E3-9B3D-D0DE0D4B545D}" presName="childText" presStyleLbl="conFgAcc1" presStyleIdx="3" presStyleCnt="5">
        <dgm:presLayoutVars>
          <dgm:bulletEnabled val="1"/>
        </dgm:presLayoutVars>
      </dgm:prSet>
      <dgm:spPr/>
    </dgm:pt>
    <dgm:pt modelId="{F5A0656B-5B17-4B29-B66B-A80476B3E186}" type="pres">
      <dgm:prSet presAssocID="{081804F8-CA22-4D1C-ADBF-8FEB43471922}" presName="spaceBetweenRectangles" presStyleCnt="0"/>
      <dgm:spPr/>
    </dgm:pt>
    <dgm:pt modelId="{C3C74DAA-F9A3-4234-A9A0-07F6119F3637}" type="pres">
      <dgm:prSet presAssocID="{88313920-753D-4357-A7DE-3CD68C4DE4C8}" presName="parentLin" presStyleCnt="0"/>
      <dgm:spPr/>
    </dgm:pt>
    <dgm:pt modelId="{A5725C2D-BE81-49E9-9074-542F8B15E8DB}" type="pres">
      <dgm:prSet presAssocID="{88313920-753D-4357-A7DE-3CD68C4DE4C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07A197A-4A37-45E3-8C72-9CE8F0062E5B}" type="pres">
      <dgm:prSet presAssocID="{88313920-753D-4357-A7DE-3CD68C4DE4C8}" presName="parentText" presStyleLbl="node1" presStyleIdx="4" presStyleCnt="5" custScaleX="139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64A68-9C98-4DD9-BC42-356798A4D338}" type="pres">
      <dgm:prSet presAssocID="{88313920-753D-4357-A7DE-3CD68C4DE4C8}" presName="negativeSpace" presStyleCnt="0"/>
      <dgm:spPr/>
    </dgm:pt>
    <dgm:pt modelId="{9E337546-FE95-4287-9922-8A8CBAD02769}" type="pres">
      <dgm:prSet presAssocID="{88313920-753D-4357-A7DE-3CD68C4DE4C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BA8AC46-83FC-42E5-9CA4-A7F5DE159B2D}" type="presOf" srcId="{8FDEE16E-CEF9-4751-BA23-A19E39D9BF64}" destId="{6C137B9B-7C50-42E0-8FBA-7BBC46D40F05}" srcOrd="1" destOrd="0" presId="urn:microsoft.com/office/officeart/2005/8/layout/list1"/>
    <dgm:cxn modelId="{DA053955-B32E-497E-BAA2-73281DF28EAA}" type="presOf" srcId="{88313920-753D-4357-A7DE-3CD68C4DE4C8}" destId="{C07A197A-4A37-45E3-8C72-9CE8F0062E5B}" srcOrd="1" destOrd="0" presId="urn:microsoft.com/office/officeart/2005/8/layout/list1"/>
    <dgm:cxn modelId="{A409982C-9FA4-43F8-BED4-4A9B919F2EAC}" srcId="{25977FB8-C4EC-4029-8644-F942D7B59DED}" destId="{65BDDA1E-DF6D-42E3-9B3D-D0DE0D4B545D}" srcOrd="3" destOrd="0" parTransId="{3A938EC6-E46B-4B7D-A500-52BCA7BF588E}" sibTransId="{081804F8-CA22-4D1C-ADBF-8FEB43471922}"/>
    <dgm:cxn modelId="{8F6989D2-BBF5-4B2D-A390-7408A93A5079}" type="presOf" srcId="{8FDEE16E-CEF9-4751-BA23-A19E39D9BF64}" destId="{F361371E-6483-473C-BC6D-A8C8105C9BDD}" srcOrd="0" destOrd="0" presId="urn:microsoft.com/office/officeart/2005/8/layout/list1"/>
    <dgm:cxn modelId="{17BC0BCB-D49B-4094-934B-354324660566}" type="presOf" srcId="{65BDDA1E-DF6D-42E3-9B3D-D0DE0D4B545D}" destId="{2E94C3C8-1A1D-4DB8-A716-65ED907CEC97}" srcOrd="0" destOrd="0" presId="urn:microsoft.com/office/officeart/2005/8/layout/list1"/>
    <dgm:cxn modelId="{4F4F9673-7FEF-4E26-94A3-73895914BD41}" type="presOf" srcId="{65BDDA1E-DF6D-42E3-9B3D-D0DE0D4B545D}" destId="{B4BEBC83-5A40-46A5-87F5-3CD976D7A6D5}" srcOrd="1" destOrd="0" presId="urn:microsoft.com/office/officeart/2005/8/layout/list1"/>
    <dgm:cxn modelId="{DCB368E3-B56A-49C2-9737-28F360059624}" type="presOf" srcId="{D489B630-C090-4831-97EA-F22217953443}" destId="{96F4ED13-8462-46D2-AACF-5B6FBE8DF3A4}" srcOrd="0" destOrd="0" presId="urn:microsoft.com/office/officeart/2005/8/layout/list1"/>
    <dgm:cxn modelId="{A77E93C0-691A-4B87-A8DE-4EF16C81EE7F}" type="presOf" srcId="{6575A5BD-9759-48D3-992C-11E9593E6DFD}" destId="{9A382796-190F-4097-888D-F653FBC08798}" srcOrd="1" destOrd="0" presId="urn:microsoft.com/office/officeart/2005/8/layout/list1"/>
    <dgm:cxn modelId="{AF0F610F-B529-4A50-A038-082BD9E05D0C}" srcId="{25977FB8-C4EC-4029-8644-F942D7B59DED}" destId="{8FDEE16E-CEF9-4751-BA23-A19E39D9BF64}" srcOrd="1" destOrd="0" parTransId="{DB19DD27-DBAC-4839-BCC1-A4A874BEEEC6}" sibTransId="{46365884-861B-4132-BE5E-203A0F1749BF}"/>
    <dgm:cxn modelId="{60C32C5B-5B93-4757-B1F0-A8FF9E186F6E}" type="presOf" srcId="{D489B630-C090-4831-97EA-F22217953443}" destId="{9DB4A6F8-555A-42FA-87C1-2D0EC5F604BD}" srcOrd="1" destOrd="0" presId="urn:microsoft.com/office/officeart/2005/8/layout/list1"/>
    <dgm:cxn modelId="{A5D03235-C5F5-49A7-B3FC-6D05F2352B96}" srcId="{25977FB8-C4EC-4029-8644-F942D7B59DED}" destId="{6575A5BD-9759-48D3-992C-11E9593E6DFD}" srcOrd="0" destOrd="0" parTransId="{1A801047-DAA2-4729-A23C-A947B79A760E}" sibTransId="{B754B929-0F04-4A8E-84DA-873B92BDAD38}"/>
    <dgm:cxn modelId="{2D2740B4-27BE-4EC6-9CCB-18A35685D3A8}" srcId="{25977FB8-C4EC-4029-8644-F942D7B59DED}" destId="{D489B630-C090-4831-97EA-F22217953443}" srcOrd="2" destOrd="0" parTransId="{1F326634-BCB8-4751-A530-7AC946E67CB0}" sibTransId="{8EB23655-C21E-4EFC-BEAB-8AB4A8947C42}"/>
    <dgm:cxn modelId="{80B06838-7235-4065-AEE5-4AEAEE92FD3E}" type="presOf" srcId="{88313920-753D-4357-A7DE-3CD68C4DE4C8}" destId="{A5725C2D-BE81-49E9-9074-542F8B15E8DB}" srcOrd="0" destOrd="0" presId="urn:microsoft.com/office/officeart/2005/8/layout/list1"/>
    <dgm:cxn modelId="{E3AA02D1-9E7B-4EF1-B78D-5B235C1E67DC}" srcId="{25977FB8-C4EC-4029-8644-F942D7B59DED}" destId="{88313920-753D-4357-A7DE-3CD68C4DE4C8}" srcOrd="4" destOrd="0" parTransId="{20B73A63-F2C4-40B1-9D36-303393ED70B5}" sibTransId="{3E397D91-7913-49F8-8AB1-B4358FE2711D}"/>
    <dgm:cxn modelId="{B52CDCCD-BBCB-4E4A-9D86-2CF15C3A87AC}" type="presOf" srcId="{25977FB8-C4EC-4029-8644-F942D7B59DED}" destId="{D4C16D17-2E23-4A38-819F-D7C33304128E}" srcOrd="0" destOrd="0" presId="urn:microsoft.com/office/officeart/2005/8/layout/list1"/>
    <dgm:cxn modelId="{1B1E1045-85CF-4BFC-8585-3F7F7F9DCB13}" type="presOf" srcId="{6575A5BD-9759-48D3-992C-11E9593E6DFD}" destId="{D6D5F3FC-BB80-4FE4-AA1B-734666CABC6C}" srcOrd="0" destOrd="0" presId="urn:microsoft.com/office/officeart/2005/8/layout/list1"/>
    <dgm:cxn modelId="{33307848-5EA0-4839-BE3F-A5547AB992C7}" type="presParOf" srcId="{D4C16D17-2E23-4A38-819F-D7C33304128E}" destId="{367B2250-40E7-4A8A-BADD-78D3F99B9943}" srcOrd="0" destOrd="0" presId="urn:microsoft.com/office/officeart/2005/8/layout/list1"/>
    <dgm:cxn modelId="{409245D4-B1A6-40E6-9B2B-7133D12C456D}" type="presParOf" srcId="{367B2250-40E7-4A8A-BADD-78D3F99B9943}" destId="{D6D5F3FC-BB80-4FE4-AA1B-734666CABC6C}" srcOrd="0" destOrd="0" presId="urn:microsoft.com/office/officeart/2005/8/layout/list1"/>
    <dgm:cxn modelId="{D4756868-5DD4-4BEB-895E-A266C860CDCC}" type="presParOf" srcId="{367B2250-40E7-4A8A-BADD-78D3F99B9943}" destId="{9A382796-190F-4097-888D-F653FBC08798}" srcOrd="1" destOrd="0" presId="urn:microsoft.com/office/officeart/2005/8/layout/list1"/>
    <dgm:cxn modelId="{8C9BE090-4D15-4BD6-ACED-9C4F601499C1}" type="presParOf" srcId="{D4C16D17-2E23-4A38-819F-D7C33304128E}" destId="{DB81E0EF-D184-47F9-91E7-253BC1DA3EE9}" srcOrd="1" destOrd="0" presId="urn:microsoft.com/office/officeart/2005/8/layout/list1"/>
    <dgm:cxn modelId="{A1497CD7-E004-4C37-8D26-5AD041F30124}" type="presParOf" srcId="{D4C16D17-2E23-4A38-819F-D7C33304128E}" destId="{D37742A3-A02B-45F5-8AB9-8CCB80A22494}" srcOrd="2" destOrd="0" presId="urn:microsoft.com/office/officeart/2005/8/layout/list1"/>
    <dgm:cxn modelId="{E93DC5D8-BA74-462A-92B4-66367538EE7E}" type="presParOf" srcId="{D4C16D17-2E23-4A38-819F-D7C33304128E}" destId="{DBD8A38F-BCA6-4D8F-B2F8-E3138940C944}" srcOrd="3" destOrd="0" presId="urn:microsoft.com/office/officeart/2005/8/layout/list1"/>
    <dgm:cxn modelId="{AAB777FE-6EEE-4039-96F4-04CC075AD18B}" type="presParOf" srcId="{D4C16D17-2E23-4A38-819F-D7C33304128E}" destId="{84228AEB-8DD2-42C6-AFC5-16D1A70F7844}" srcOrd="4" destOrd="0" presId="urn:microsoft.com/office/officeart/2005/8/layout/list1"/>
    <dgm:cxn modelId="{46D9037E-2EEE-4815-B125-BADBE0869B4E}" type="presParOf" srcId="{84228AEB-8DD2-42C6-AFC5-16D1A70F7844}" destId="{F361371E-6483-473C-BC6D-A8C8105C9BDD}" srcOrd="0" destOrd="0" presId="urn:microsoft.com/office/officeart/2005/8/layout/list1"/>
    <dgm:cxn modelId="{B986AA00-CA53-474E-885B-8FA04D524499}" type="presParOf" srcId="{84228AEB-8DD2-42C6-AFC5-16D1A70F7844}" destId="{6C137B9B-7C50-42E0-8FBA-7BBC46D40F05}" srcOrd="1" destOrd="0" presId="urn:microsoft.com/office/officeart/2005/8/layout/list1"/>
    <dgm:cxn modelId="{9C767D85-E5E5-41EB-834A-D554F66021B5}" type="presParOf" srcId="{D4C16D17-2E23-4A38-819F-D7C33304128E}" destId="{0A7E89AF-0E30-4722-9AB6-373A8E6BBB17}" srcOrd="5" destOrd="0" presId="urn:microsoft.com/office/officeart/2005/8/layout/list1"/>
    <dgm:cxn modelId="{BF82ED44-DAFA-4FCC-A6C2-ED5CA7BF69A2}" type="presParOf" srcId="{D4C16D17-2E23-4A38-819F-D7C33304128E}" destId="{F52CB783-ACCD-4EAD-9991-D3C0BCE58AA2}" srcOrd="6" destOrd="0" presId="urn:microsoft.com/office/officeart/2005/8/layout/list1"/>
    <dgm:cxn modelId="{F9E14342-1990-42A8-930E-490D804D1C1E}" type="presParOf" srcId="{D4C16D17-2E23-4A38-819F-D7C33304128E}" destId="{288B2D91-F03A-485C-B180-690874B67F26}" srcOrd="7" destOrd="0" presId="urn:microsoft.com/office/officeart/2005/8/layout/list1"/>
    <dgm:cxn modelId="{0B3FE60A-268E-493E-9E2D-F2C614825ECE}" type="presParOf" srcId="{D4C16D17-2E23-4A38-819F-D7C33304128E}" destId="{7B81F439-D659-41EE-8B86-9274ECE87E1C}" srcOrd="8" destOrd="0" presId="urn:microsoft.com/office/officeart/2005/8/layout/list1"/>
    <dgm:cxn modelId="{11457730-5B37-474E-B78D-937068763865}" type="presParOf" srcId="{7B81F439-D659-41EE-8B86-9274ECE87E1C}" destId="{96F4ED13-8462-46D2-AACF-5B6FBE8DF3A4}" srcOrd="0" destOrd="0" presId="urn:microsoft.com/office/officeart/2005/8/layout/list1"/>
    <dgm:cxn modelId="{08FCEE24-D0E7-4D22-99D8-3FA7F47989BF}" type="presParOf" srcId="{7B81F439-D659-41EE-8B86-9274ECE87E1C}" destId="{9DB4A6F8-555A-42FA-87C1-2D0EC5F604BD}" srcOrd="1" destOrd="0" presId="urn:microsoft.com/office/officeart/2005/8/layout/list1"/>
    <dgm:cxn modelId="{3062E234-4236-4331-92B6-2E29A865FA1F}" type="presParOf" srcId="{D4C16D17-2E23-4A38-819F-D7C33304128E}" destId="{F9B5E1D7-0B1B-4A50-AFBB-EA1289E97C8C}" srcOrd="9" destOrd="0" presId="urn:microsoft.com/office/officeart/2005/8/layout/list1"/>
    <dgm:cxn modelId="{98D067C1-140A-4F59-94D2-59868826A39A}" type="presParOf" srcId="{D4C16D17-2E23-4A38-819F-D7C33304128E}" destId="{6B139767-11DC-4B96-9480-A71DB60E0FD3}" srcOrd="10" destOrd="0" presId="urn:microsoft.com/office/officeart/2005/8/layout/list1"/>
    <dgm:cxn modelId="{712F1B9F-5A6C-437B-8F6D-E2FF4FF9D325}" type="presParOf" srcId="{D4C16D17-2E23-4A38-819F-D7C33304128E}" destId="{C032CB91-95AF-4EA5-B6B3-CBCA1F619BED}" srcOrd="11" destOrd="0" presId="urn:microsoft.com/office/officeart/2005/8/layout/list1"/>
    <dgm:cxn modelId="{BA41B4B6-59D0-42BC-A845-DC4FB0EE3841}" type="presParOf" srcId="{D4C16D17-2E23-4A38-819F-D7C33304128E}" destId="{BA97C170-0A09-4775-9A53-8C6E7BEA1E53}" srcOrd="12" destOrd="0" presId="urn:microsoft.com/office/officeart/2005/8/layout/list1"/>
    <dgm:cxn modelId="{ECB4A8B7-4AED-4745-8A6E-ED61AB8EC639}" type="presParOf" srcId="{BA97C170-0A09-4775-9A53-8C6E7BEA1E53}" destId="{2E94C3C8-1A1D-4DB8-A716-65ED907CEC97}" srcOrd="0" destOrd="0" presId="urn:microsoft.com/office/officeart/2005/8/layout/list1"/>
    <dgm:cxn modelId="{163A7AF7-BD42-4CC4-8711-C82B8BADEB0A}" type="presParOf" srcId="{BA97C170-0A09-4775-9A53-8C6E7BEA1E53}" destId="{B4BEBC83-5A40-46A5-87F5-3CD976D7A6D5}" srcOrd="1" destOrd="0" presId="urn:microsoft.com/office/officeart/2005/8/layout/list1"/>
    <dgm:cxn modelId="{63EDC955-DC55-4512-B114-6FCAAC46AB91}" type="presParOf" srcId="{D4C16D17-2E23-4A38-819F-D7C33304128E}" destId="{B7D17FC1-2B36-444D-A92E-5EB8FDB4C744}" srcOrd="13" destOrd="0" presId="urn:microsoft.com/office/officeart/2005/8/layout/list1"/>
    <dgm:cxn modelId="{DF138EF6-12AD-4B5C-AF85-EA0635F1AC39}" type="presParOf" srcId="{D4C16D17-2E23-4A38-819F-D7C33304128E}" destId="{B0A77F75-2F28-4353-ACD2-4FE03A1F8B77}" srcOrd="14" destOrd="0" presId="urn:microsoft.com/office/officeart/2005/8/layout/list1"/>
    <dgm:cxn modelId="{E1117E37-7FB4-492B-8990-01E0A93CCB82}" type="presParOf" srcId="{D4C16D17-2E23-4A38-819F-D7C33304128E}" destId="{F5A0656B-5B17-4B29-B66B-A80476B3E186}" srcOrd="15" destOrd="0" presId="urn:microsoft.com/office/officeart/2005/8/layout/list1"/>
    <dgm:cxn modelId="{96A88048-A9DA-4F5F-A34F-0950C3DD1777}" type="presParOf" srcId="{D4C16D17-2E23-4A38-819F-D7C33304128E}" destId="{C3C74DAA-F9A3-4234-A9A0-07F6119F3637}" srcOrd="16" destOrd="0" presId="urn:microsoft.com/office/officeart/2005/8/layout/list1"/>
    <dgm:cxn modelId="{D4C54C46-88DE-41DE-94C4-BAE3B23EF1D2}" type="presParOf" srcId="{C3C74DAA-F9A3-4234-A9A0-07F6119F3637}" destId="{A5725C2D-BE81-49E9-9074-542F8B15E8DB}" srcOrd="0" destOrd="0" presId="urn:microsoft.com/office/officeart/2005/8/layout/list1"/>
    <dgm:cxn modelId="{5E41A7F3-23D0-4F0C-A3F9-0B60D7B3B4A9}" type="presParOf" srcId="{C3C74DAA-F9A3-4234-A9A0-07F6119F3637}" destId="{C07A197A-4A37-45E3-8C72-9CE8F0062E5B}" srcOrd="1" destOrd="0" presId="urn:microsoft.com/office/officeart/2005/8/layout/list1"/>
    <dgm:cxn modelId="{5A27D53B-F0EE-43AB-A10B-F9BBD43483F4}" type="presParOf" srcId="{D4C16D17-2E23-4A38-819F-D7C33304128E}" destId="{44F64A68-9C98-4DD9-BC42-356798A4D338}" srcOrd="17" destOrd="0" presId="urn:microsoft.com/office/officeart/2005/8/layout/list1"/>
    <dgm:cxn modelId="{84D38840-99EA-4F84-9CCA-C6B49757DB56}" type="presParOf" srcId="{D4C16D17-2E23-4A38-819F-D7C33304128E}" destId="{9E337546-FE95-4287-9922-8A8CBAD0276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977FB8-C4EC-4029-8644-F942D7B59DE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75A5BD-9759-48D3-992C-11E9593E6DFD}">
      <dgm:prSet phldrT="[Text]"/>
      <dgm:spPr/>
      <dgm:t>
        <a:bodyPr/>
        <a:lstStyle/>
        <a:p>
          <a:r>
            <a:rPr lang="en-US" dirty="0" smtClean="0"/>
            <a:t>Corporate WANs</a:t>
          </a:r>
          <a:endParaRPr lang="en-US" dirty="0"/>
        </a:p>
      </dgm:t>
    </dgm:pt>
    <dgm:pt modelId="{1A801047-DAA2-4729-A23C-A947B79A760E}" type="parTrans" cxnId="{A5D03235-C5F5-49A7-B3FC-6D05F2352B96}">
      <dgm:prSet/>
      <dgm:spPr/>
      <dgm:t>
        <a:bodyPr/>
        <a:lstStyle/>
        <a:p>
          <a:endParaRPr lang="en-US"/>
        </a:p>
      </dgm:t>
    </dgm:pt>
    <dgm:pt modelId="{B754B929-0F04-4A8E-84DA-873B92BDAD38}" type="sibTrans" cxnId="{A5D03235-C5F5-49A7-B3FC-6D05F2352B96}">
      <dgm:prSet/>
      <dgm:spPr/>
      <dgm:t>
        <a:bodyPr/>
        <a:lstStyle/>
        <a:p>
          <a:endParaRPr lang="en-US"/>
        </a:p>
      </dgm:t>
    </dgm:pt>
    <dgm:pt modelId="{8FDEE16E-CEF9-4751-BA23-A19E39D9BF64}">
      <dgm:prSet phldrT="[Text]"/>
      <dgm:spPr/>
      <dgm:t>
        <a:bodyPr/>
        <a:lstStyle/>
        <a:p>
          <a:r>
            <a:rPr lang="en-US" dirty="0" smtClean="0"/>
            <a:t>Network Access</a:t>
          </a:r>
          <a:endParaRPr lang="en-US" dirty="0"/>
        </a:p>
      </dgm:t>
    </dgm:pt>
    <dgm:pt modelId="{DB19DD27-DBAC-4839-BCC1-A4A874BEEEC6}" type="parTrans" cxnId="{AF0F610F-B529-4A50-A038-082BD9E05D0C}">
      <dgm:prSet/>
      <dgm:spPr/>
      <dgm:t>
        <a:bodyPr/>
        <a:lstStyle/>
        <a:p>
          <a:endParaRPr lang="en-US"/>
        </a:p>
      </dgm:t>
    </dgm:pt>
    <dgm:pt modelId="{46365884-861B-4132-BE5E-203A0F1749BF}" type="sibTrans" cxnId="{AF0F610F-B529-4A50-A038-082BD9E05D0C}">
      <dgm:prSet/>
      <dgm:spPr/>
      <dgm:t>
        <a:bodyPr/>
        <a:lstStyle/>
        <a:p>
          <a:endParaRPr lang="en-US"/>
        </a:p>
      </dgm:t>
    </dgm:pt>
    <dgm:pt modelId="{D489B630-C090-4831-97EA-F22217953443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smtClean="0"/>
            <a:t>The Network Core</a:t>
          </a:r>
          <a:endParaRPr lang="en-US" sz="3600" dirty="0"/>
        </a:p>
      </dgm:t>
    </dgm:pt>
    <dgm:pt modelId="{1F326634-BCB8-4751-A530-7AC946E67CB0}" type="parTrans" cxnId="{2D2740B4-27BE-4EC6-9CCB-18A35685D3A8}">
      <dgm:prSet/>
      <dgm:spPr/>
      <dgm:t>
        <a:bodyPr/>
        <a:lstStyle/>
        <a:p>
          <a:endParaRPr lang="en-US"/>
        </a:p>
      </dgm:t>
    </dgm:pt>
    <dgm:pt modelId="{8EB23655-C21E-4EFC-BEAB-8AB4A8947C42}" type="sibTrans" cxnId="{2D2740B4-27BE-4EC6-9CCB-18A35685D3A8}">
      <dgm:prSet/>
      <dgm:spPr/>
      <dgm:t>
        <a:bodyPr/>
        <a:lstStyle/>
        <a:p>
          <a:endParaRPr lang="en-US"/>
        </a:p>
      </dgm:t>
    </dgm:pt>
    <dgm:pt modelId="{65BDDA1E-DF6D-42E3-9B3D-D0DE0D4B545D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WAN Optimization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3A938EC6-E46B-4B7D-A500-52BCA7BF588E}" type="parTrans" cxnId="{A409982C-9FA4-43F8-BED4-4A9B919F2EAC}">
      <dgm:prSet/>
      <dgm:spPr/>
      <dgm:t>
        <a:bodyPr/>
        <a:lstStyle/>
        <a:p>
          <a:endParaRPr lang="en-US"/>
        </a:p>
      </dgm:t>
    </dgm:pt>
    <dgm:pt modelId="{081804F8-CA22-4D1C-ADBF-8FEB43471922}" type="sibTrans" cxnId="{A409982C-9FA4-43F8-BED4-4A9B919F2EAC}">
      <dgm:prSet/>
      <dgm:spPr/>
      <dgm:t>
        <a:bodyPr/>
        <a:lstStyle/>
        <a:p>
          <a:endParaRPr lang="en-US"/>
        </a:p>
      </dgm:t>
    </dgm:pt>
    <dgm:pt modelId="{88313920-753D-4357-A7DE-3CD68C4DE4C8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More on SDN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20B73A63-F2C4-40B1-9D36-303393ED70B5}" type="parTrans" cxnId="{E3AA02D1-9E7B-4EF1-B78D-5B235C1E67DC}">
      <dgm:prSet/>
      <dgm:spPr/>
      <dgm:t>
        <a:bodyPr/>
        <a:lstStyle/>
        <a:p>
          <a:endParaRPr lang="en-US"/>
        </a:p>
      </dgm:t>
    </dgm:pt>
    <dgm:pt modelId="{3E397D91-7913-49F8-8AB1-B4358FE2711D}" type="sibTrans" cxnId="{E3AA02D1-9E7B-4EF1-B78D-5B235C1E67DC}">
      <dgm:prSet/>
      <dgm:spPr/>
      <dgm:t>
        <a:bodyPr/>
        <a:lstStyle/>
        <a:p>
          <a:endParaRPr lang="en-US"/>
        </a:p>
      </dgm:t>
    </dgm:pt>
    <dgm:pt modelId="{D4C16D17-2E23-4A38-819F-D7C33304128E}" type="pres">
      <dgm:prSet presAssocID="{25977FB8-C4EC-4029-8644-F942D7B59D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7B2250-40E7-4A8A-BADD-78D3F99B9943}" type="pres">
      <dgm:prSet presAssocID="{6575A5BD-9759-48D3-992C-11E9593E6DFD}" presName="parentLin" presStyleCnt="0"/>
      <dgm:spPr/>
    </dgm:pt>
    <dgm:pt modelId="{D6D5F3FC-BB80-4FE4-AA1B-734666CABC6C}" type="pres">
      <dgm:prSet presAssocID="{6575A5BD-9759-48D3-992C-11E9593E6DF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A382796-190F-4097-888D-F653FBC08798}" type="pres">
      <dgm:prSet presAssocID="{6575A5BD-9759-48D3-992C-11E9593E6DFD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1E0EF-D184-47F9-91E7-253BC1DA3EE9}" type="pres">
      <dgm:prSet presAssocID="{6575A5BD-9759-48D3-992C-11E9593E6DFD}" presName="negativeSpace" presStyleCnt="0"/>
      <dgm:spPr/>
    </dgm:pt>
    <dgm:pt modelId="{D37742A3-A02B-45F5-8AB9-8CCB80A22494}" type="pres">
      <dgm:prSet presAssocID="{6575A5BD-9759-48D3-992C-11E9593E6DFD}" presName="childText" presStyleLbl="conFgAcc1" presStyleIdx="0" presStyleCnt="5">
        <dgm:presLayoutVars>
          <dgm:bulletEnabled val="1"/>
        </dgm:presLayoutVars>
      </dgm:prSet>
      <dgm:spPr/>
    </dgm:pt>
    <dgm:pt modelId="{DBD8A38F-BCA6-4D8F-B2F8-E3138940C944}" type="pres">
      <dgm:prSet presAssocID="{B754B929-0F04-4A8E-84DA-873B92BDAD38}" presName="spaceBetweenRectangles" presStyleCnt="0"/>
      <dgm:spPr/>
    </dgm:pt>
    <dgm:pt modelId="{84228AEB-8DD2-42C6-AFC5-16D1A70F7844}" type="pres">
      <dgm:prSet presAssocID="{8FDEE16E-CEF9-4751-BA23-A19E39D9BF64}" presName="parentLin" presStyleCnt="0"/>
      <dgm:spPr/>
    </dgm:pt>
    <dgm:pt modelId="{F361371E-6483-473C-BC6D-A8C8105C9BDD}" type="pres">
      <dgm:prSet presAssocID="{8FDEE16E-CEF9-4751-BA23-A19E39D9BF6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C137B9B-7C50-42E0-8FBA-7BBC46D40F05}" type="pres">
      <dgm:prSet presAssocID="{8FDEE16E-CEF9-4751-BA23-A19E39D9BF64}" presName="parentText" presStyleLbl="node1" presStyleIdx="1" presStyleCnt="5" custScaleX="1423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E89AF-0E30-4722-9AB6-373A8E6BBB17}" type="pres">
      <dgm:prSet presAssocID="{8FDEE16E-CEF9-4751-BA23-A19E39D9BF64}" presName="negativeSpace" presStyleCnt="0"/>
      <dgm:spPr/>
    </dgm:pt>
    <dgm:pt modelId="{F52CB783-ACCD-4EAD-9991-D3C0BCE58AA2}" type="pres">
      <dgm:prSet presAssocID="{8FDEE16E-CEF9-4751-BA23-A19E39D9BF64}" presName="childText" presStyleLbl="conFgAcc1" presStyleIdx="1" presStyleCnt="5">
        <dgm:presLayoutVars>
          <dgm:bulletEnabled val="1"/>
        </dgm:presLayoutVars>
      </dgm:prSet>
      <dgm:spPr/>
    </dgm:pt>
    <dgm:pt modelId="{288B2D91-F03A-485C-B180-690874B67F26}" type="pres">
      <dgm:prSet presAssocID="{46365884-861B-4132-BE5E-203A0F1749BF}" presName="spaceBetweenRectangles" presStyleCnt="0"/>
      <dgm:spPr/>
    </dgm:pt>
    <dgm:pt modelId="{7B81F439-D659-41EE-8B86-9274ECE87E1C}" type="pres">
      <dgm:prSet presAssocID="{D489B630-C090-4831-97EA-F22217953443}" presName="parentLin" presStyleCnt="0"/>
      <dgm:spPr/>
    </dgm:pt>
    <dgm:pt modelId="{96F4ED13-8462-46D2-AACF-5B6FBE8DF3A4}" type="pres">
      <dgm:prSet presAssocID="{D489B630-C090-4831-97EA-F2221795344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DB4A6F8-555A-42FA-87C1-2D0EC5F604BD}" type="pres">
      <dgm:prSet presAssocID="{D489B630-C090-4831-97EA-F22217953443}" presName="parentText" presStyleLbl="node1" presStyleIdx="2" presStyleCnt="5" custScaleX="139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5E1D7-0B1B-4A50-AFBB-EA1289E97C8C}" type="pres">
      <dgm:prSet presAssocID="{D489B630-C090-4831-97EA-F22217953443}" presName="negativeSpace" presStyleCnt="0"/>
      <dgm:spPr/>
    </dgm:pt>
    <dgm:pt modelId="{6B139767-11DC-4B96-9480-A71DB60E0FD3}" type="pres">
      <dgm:prSet presAssocID="{D489B630-C090-4831-97EA-F22217953443}" presName="childText" presStyleLbl="conFgAcc1" presStyleIdx="2" presStyleCnt="5">
        <dgm:presLayoutVars>
          <dgm:bulletEnabled val="1"/>
        </dgm:presLayoutVars>
      </dgm:prSet>
      <dgm:spPr/>
    </dgm:pt>
    <dgm:pt modelId="{C032CB91-95AF-4EA5-B6B3-CBCA1F619BED}" type="pres">
      <dgm:prSet presAssocID="{8EB23655-C21E-4EFC-BEAB-8AB4A8947C42}" presName="spaceBetweenRectangles" presStyleCnt="0"/>
      <dgm:spPr/>
    </dgm:pt>
    <dgm:pt modelId="{BA97C170-0A09-4775-9A53-8C6E7BEA1E53}" type="pres">
      <dgm:prSet presAssocID="{65BDDA1E-DF6D-42E3-9B3D-D0DE0D4B545D}" presName="parentLin" presStyleCnt="0"/>
      <dgm:spPr/>
    </dgm:pt>
    <dgm:pt modelId="{2E94C3C8-1A1D-4DB8-A716-65ED907CEC97}" type="pres">
      <dgm:prSet presAssocID="{65BDDA1E-DF6D-42E3-9B3D-D0DE0D4B545D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4BEBC83-5A40-46A5-87F5-3CD976D7A6D5}" type="pres">
      <dgm:prSet presAssocID="{65BDDA1E-DF6D-42E3-9B3D-D0DE0D4B545D}" presName="parentText" presStyleLbl="node1" presStyleIdx="3" presStyleCnt="5" custScaleX="139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17FC1-2B36-444D-A92E-5EB8FDB4C744}" type="pres">
      <dgm:prSet presAssocID="{65BDDA1E-DF6D-42E3-9B3D-D0DE0D4B545D}" presName="negativeSpace" presStyleCnt="0"/>
      <dgm:spPr/>
    </dgm:pt>
    <dgm:pt modelId="{B0A77F75-2F28-4353-ACD2-4FE03A1F8B77}" type="pres">
      <dgm:prSet presAssocID="{65BDDA1E-DF6D-42E3-9B3D-D0DE0D4B545D}" presName="childText" presStyleLbl="conFgAcc1" presStyleIdx="3" presStyleCnt="5">
        <dgm:presLayoutVars>
          <dgm:bulletEnabled val="1"/>
        </dgm:presLayoutVars>
      </dgm:prSet>
      <dgm:spPr/>
    </dgm:pt>
    <dgm:pt modelId="{F5A0656B-5B17-4B29-B66B-A80476B3E186}" type="pres">
      <dgm:prSet presAssocID="{081804F8-CA22-4D1C-ADBF-8FEB43471922}" presName="spaceBetweenRectangles" presStyleCnt="0"/>
      <dgm:spPr/>
    </dgm:pt>
    <dgm:pt modelId="{C3C74DAA-F9A3-4234-A9A0-07F6119F3637}" type="pres">
      <dgm:prSet presAssocID="{88313920-753D-4357-A7DE-3CD68C4DE4C8}" presName="parentLin" presStyleCnt="0"/>
      <dgm:spPr/>
    </dgm:pt>
    <dgm:pt modelId="{A5725C2D-BE81-49E9-9074-542F8B15E8DB}" type="pres">
      <dgm:prSet presAssocID="{88313920-753D-4357-A7DE-3CD68C4DE4C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07A197A-4A37-45E3-8C72-9CE8F0062E5B}" type="pres">
      <dgm:prSet presAssocID="{88313920-753D-4357-A7DE-3CD68C4DE4C8}" presName="parentText" presStyleLbl="node1" presStyleIdx="4" presStyleCnt="5" custScaleX="139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64A68-9C98-4DD9-BC42-356798A4D338}" type="pres">
      <dgm:prSet presAssocID="{88313920-753D-4357-A7DE-3CD68C4DE4C8}" presName="negativeSpace" presStyleCnt="0"/>
      <dgm:spPr/>
    </dgm:pt>
    <dgm:pt modelId="{9E337546-FE95-4287-9922-8A8CBAD02769}" type="pres">
      <dgm:prSet presAssocID="{88313920-753D-4357-A7DE-3CD68C4DE4C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73B7F12-0401-4051-A006-D122D0E8CBFE}" type="presOf" srcId="{D489B630-C090-4831-97EA-F22217953443}" destId="{96F4ED13-8462-46D2-AACF-5B6FBE8DF3A4}" srcOrd="0" destOrd="0" presId="urn:microsoft.com/office/officeart/2005/8/layout/list1"/>
    <dgm:cxn modelId="{A409982C-9FA4-43F8-BED4-4A9B919F2EAC}" srcId="{25977FB8-C4EC-4029-8644-F942D7B59DED}" destId="{65BDDA1E-DF6D-42E3-9B3D-D0DE0D4B545D}" srcOrd="3" destOrd="0" parTransId="{3A938EC6-E46B-4B7D-A500-52BCA7BF588E}" sibTransId="{081804F8-CA22-4D1C-ADBF-8FEB43471922}"/>
    <dgm:cxn modelId="{9092CD51-DAD3-42BB-A683-F578187C93A2}" type="presOf" srcId="{8FDEE16E-CEF9-4751-BA23-A19E39D9BF64}" destId="{6C137B9B-7C50-42E0-8FBA-7BBC46D40F05}" srcOrd="1" destOrd="0" presId="urn:microsoft.com/office/officeart/2005/8/layout/list1"/>
    <dgm:cxn modelId="{591CA793-9561-4A8E-AC93-3ABA5B0B808E}" type="presOf" srcId="{65BDDA1E-DF6D-42E3-9B3D-D0DE0D4B545D}" destId="{B4BEBC83-5A40-46A5-87F5-3CD976D7A6D5}" srcOrd="1" destOrd="0" presId="urn:microsoft.com/office/officeart/2005/8/layout/list1"/>
    <dgm:cxn modelId="{A8421FA4-585E-4186-997E-B37EA6C6FFE2}" type="presOf" srcId="{65BDDA1E-DF6D-42E3-9B3D-D0DE0D4B545D}" destId="{2E94C3C8-1A1D-4DB8-A716-65ED907CEC97}" srcOrd="0" destOrd="0" presId="urn:microsoft.com/office/officeart/2005/8/layout/list1"/>
    <dgm:cxn modelId="{F7CF7A38-2348-42F4-8E4C-BC21B773BD19}" type="presOf" srcId="{88313920-753D-4357-A7DE-3CD68C4DE4C8}" destId="{A5725C2D-BE81-49E9-9074-542F8B15E8DB}" srcOrd="0" destOrd="0" presId="urn:microsoft.com/office/officeart/2005/8/layout/list1"/>
    <dgm:cxn modelId="{ACC13FA9-5409-49F6-9A37-17ECB085B2DD}" type="presOf" srcId="{6575A5BD-9759-48D3-992C-11E9593E6DFD}" destId="{D6D5F3FC-BB80-4FE4-AA1B-734666CABC6C}" srcOrd="0" destOrd="0" presId="urn:microsoft.com/office/officeart/2005/8/layout/list1"/>
    <dgm:cxn modelId="{C6EF393C-740E-4529-BFFD-C9010F1747AF}" type="presOf" srcId="{88313920-753D-4357-A7DE-3CD68C4DE4C8}" destId="{C07A197A-4A37-45E3-8C72-9CE8F0062E5B}" srcOrd="1" destOrd="0" presId="urn:microsoft.com/office/officeart/2005/8/layout/list1"/>
    <dgm:cxn modelId="{23C774A2-A5F7-4D8F-BB4A-EE22056A62EC}" type="presOf" srcId="{8FDEE16E-CEF9-4751-BA23-A19E39D9BF64}" destId="{F361371E-6483-473C-BC6D-A8C8105C9BDD}" srcOrd="0" destOrd="0" presId="urn:microsoft.com/office/officeart/2005/8/layout/list1"/>
    <dgm:cxn modelId="{AF0F610F-B529-4A50-A038-082BD9E05D0C}" srcId="{25977FB8-C4EC-4029-8644-F942D7B59DED}" destId="{8FDEE16E-CEF9-4751-BA23-A19E39D9BF64}" srcOrd="1" destOrd="0" parTransId="{DB19DD27-DBAC-4839-BCC1-A4A874BEEEC6}" sibTransId="{46365884-861B-4132-BE5E-203A0F1749BF}"/>
    <dgm:cxn modelId="{A5D03235-C5F5-49A7-B3FC-6D05F2352B96}" srcId="{25977FB8-C4EC-4029-8644-F942D7B59DED}" destId="{6575A5BD-9759-48D3-992C-11E9593E6DFD}" srcOrd="0" destOrd="0" parTransId="{1A801047-DAA2-4729-A23C-A947B79A760E}" sibTransId="{B754B929-0F04-4A8E-84DA-873B92BDAD38}"/>
    <dgm:cxn modelId="{144DECE0-C4EF-48AB-A559-1055748AB62F}" type="presOf" srcId="{D489B630-C090-4831-97EA-F22217953443}" destId="{9DB4A6F8-555A-42FA-87C1-2D0EC5F604BD}" srcOrd="1" destOrd="0" presId="urn:microsoft.com/office/officeart/2005/8/layout/list1"/>
    <dgm:cxn modelId="{2D2740B4-27BE-4EC6-9CCB-18A35685D3A8}" srcId="{25977FB8-C4EC-4029-8644-F942D7B59DED}" destId="{D489B630-C090-4831-97EA-F22217953443}" srcOrd="2" destOrd="0" parTransId="{1F326634-BCB8-4751-A530-7AC946E67CB0}" sibTransId="{8EB23655-C21E-4EFC-BEAB-8AB4A8947C42}"/>
    <dgm:cxn modelId="{E3AA02D1-9E7B-4EF1-B78D-5B235C1E67DC}" srcId="{25977FB8-C4EC-4029-8644-F942D7B59DED}" destId="{88313920-753D-4357-A7DE-3CD68C4DE4C8}" srcOrd="4" destOrd="0" parTransId="{20B73A63-F2C4-40B1-9D36-303393ED70B5}" sibTransId="{3E397D91-7913-49F8-8AB1-B4358FE2711D}"/>
    <dgm:cxn modelId="{593077DA-988B-49A6-8FF6-C557DAAC45AE}" type="presOf" srcId="{6575A5BD-9759-48D3-992C-11E9593E6DFD}" destId="{9A382796-190F-4097-888D-F653FBC08798}" srcOrd="1" destOrd="0" presId="urn:microsoft.com/office/officeart/2005/8/layout/list1"/>
    <dgm:cxn modelId="{6E43EA24-9FA6-4274-BFBD-3D4538CF9636}" type="presOf" srcId="{25977FB8-C4EC-4029-8644-F942D7B59DED}" destId="{D4C16D17-2E23-4A38-819F-D7C33304128E}" srcOrd="0" destOrd="0" presId="urn:microsoft.com/office/officeart/2005/8/layout/list1"/>
    <dgm:cxn modelId="{71617445-63D6-432B-A7C1-A5B229427660}" type="presParOf" srcId="{D4C16D17-2E23-4A38-819F-D7C33304128E}" destId="{367B2250-40E7-4A8A-BADD-78D3F99B9943}" srcOrd="0" destOrd="0" presId="urn:microsoft.com/office/officeart/2005/8/layout/list1"/>
    <dgm:cxn modelId="{A18FA97E-80EA-4493-9F27-8EB856623CFB}" type="presParOf" srcId="{367B2250-40E7-4A8A-BADD-78D3F99B9943}" destId="{D6D5F3FC-BB80-4FE4-AA1B-734666CABC6C}" srcOrd="0" destOrd="0" presId="urn:microsoft.com/office/officeart/2005/8/layout/list1"/>
    <dgm:cxn modelId="{58683983-4F95-40EF-8E82-002103851BCD}" type="presParOf" srcId="{367B2250-40E7-4A8A-BADD-78D3F99B9943}" destId="{9A382796-190F-4097-888D-F653FBC08798}" srcOrd="1" destOrd="0" presId="urn:microsoft.com/office/officeart/2005/8/layout/list1"/>
    <dgm:cxn modelId="{06FDF50F-85CC-44F6-9A58-F0D0A5FC5C9F}" type="presParOf" srcId="{D4C16D17-2E23-4A38-819F-D7C33304128E}" destId="{DB81E0EF-D184-47F9-91E7-253BC1DA3EE9}" srcOrd="1" destOrd="0" presId="urn:microsoft.com/office/officeart/2005/8/layout/list1"/>
    <dgm:cxn modelId="{E5C6D883-FC90-4944-A924-F85A70591291}" type="presParOf" srcId="{D4C16D17-2E23-4A38-819F-D7C33304128E}" destId="{D37742A3-A02B-45F5-8AB9-8CCB80A22494}" srcOrd="2" destOrd="0" presId="urn:microsoft.com/office/officeart/2005/8/layout/list1"/>
    <dgm:cxn modelId="{936194C2-1CE5-4366-A571-4561FA745828}" type="presParOf" srcId="{D4C16D17-2E23-4A38-819F-D7C33304128E}" destId="{DBD8A38F-BCA6-4D8F-B2F8-E3138940C944}" srcOrd="3" destOrd="0" presId="urn:microsoft.com/office/officeart/2005/8/layout/list1"/>
    <dgm:cxn modelId="{FC81A3B3-B8D3-4160-8A99-2CFEB6A4CD4C}" type="presParOf" srcId="{D4C16D17-2E23-4A38-819F-D7C33304128E}" destId="{84228AEB-8DD2-42C6-AFC5-16D1A70F7844}" srcOrd="4" destOrd="0" presId="urn:microsoft.com/office/officeart/2005/8/layout/list1"/>
    <dgm:cxn modelId="{7B020308-518F-4373-AE25-E21778338D76}" type="presParOf" srcId="{84228AEB-8DD2-42C6-AFC5-16D1A70F7844}" destId="{F361371E-6483-473C-BC6D-A8C8105C9BDD}" srcOrd="0" destOrd="0" presId="urn:microsoft.com/office/officeart/2005/8/layout/list1"/>
    <dgm:cxn modelId="{C7D6B49A-8AC0-4FE1-8F24-FFD0ADA2FE24}" type="presParOf" srcId="{84228AEB-8DD2-42C6-AFC5-16D1A70F7844}" destId="{6C137B9B-7C50-42E0-8FBA-7BBC46D40F05}" srcOrd="1" destOrd="0" presId="urn:microsoft.com/office/officeart/2005/8/layout/list1"/>
    <dgm:cxn modelId="{C5629BE8-5EF0-4540-A2C9-D4107A9D3228}" type="presParOf" srcId="{D4C16D17-2E23-4A38-819F-D7C33304128E}" destId="{0A7E89AF-0E30-4722-9AB6-373A8E6BBB17}" srcOrd="5" destOrd="0" presId="urn:microsoft.com/office/officeart/2005/8/layout/list1"/>
    <dgm:cxn modelId="{D729FAB2-C44D-45A0-9917-2A7F9B307F5E}" type="presParOf" srcId="{D4C16D17-2E23-4A38-819F-D7C33304128E}" destId="{F52CB783-ACCD-4EAD-9991-D3C0BCE58AA2}" srcOrd="6" destOrd="0" presId="urn:microsoft.com/office/officeart/2005/8/layout/list1"/>
    <dgm:cxn modelId="{24ABAA28-1D94-4EA9-B4B7-FB590981662E}" type="presParOf" srcId="{D4C16D17-2E23-4A38-819F-D7C33304128E}" destId="{288B2D91-F03A-485C-B180-690874B67F26}" srcOrd="7" destOrd="0" presId="urn:microsoft.com/office/officeart/2005/8/layout/list1"/>
    <dgm:cxn modelId="{FC3718F6-ABF3-4129-B279-53BE35864D40}" type="presParOf" srcId="{D4C16D17-2E23-4A38-819F-D7C33304128E}" destId="{7B81F439-D659-41EE-8B86-9274ECE87E1C}" srcOrd="8" destOrd="0" presId="urn:microsoft.com/office/officeart/2005/8/layout/list1"/>
    <dgm:cxn modelId="{773A875B-3B53-4D97-9BA4-D919368CAFFF}" type="presParOf" srcId="{7B81F439-D659-41EE-8B86-9274ECE87E1C}" destId="{96F4ED13-8462-46D2-AACF-5B6FBE8DF3A4}" srcOrd="0" destOrd="0" presId="urn:microsoft.com/office/officeart/2005/8/layout/list1"/>
    <dgm:cxn modelId="{C1115DF5-E03D-4365-AE93-74B0DF0E14DC}" type="presParOf" srcId="{7B81F439-D659-41EE-8B86-9274ECE87E1C}" destId="{9DB4A6F8-555A-42FA-87C1-2D0EC5F604BD}" srcOrd="1" destOrd="0" presId="urn:microsoft.com/office/officeart/2005/8/layout/list1"/>
    <dgm:cxn modelId="{65F7C1C1-283E-4F76-9112-1448E2FB3575}" type="presParOf" srcId="{D4C16D17-2E23-4A38-819F-D7C33304128E}" destId="{F9B5E1D7-0B1B-4A50-AFBB-EA1289E97C8C}" srcOrd="9" destOrd="0" presId="urn:microsoft.com/office/officeart/2005/8/layout/list1"/>
    <dgm:cxn modelId="{8844AE0D-E57A-4DFA-99FE-C9E27D1A8A9E}" type="presParOf" srcId="{D4C16D17-2E23-4A38-819F-D7C33304128E}" destId="{6B139767-11DC-4B96-9480-A71DB60E0FD3}" srcOrd="10" destOrd="0" presId="urn:microsoft.com/office/officeart/2005/8/layout/list1"/>
    <dgm:cxn modelId="{78FB650D-75C3-44E8-89EC-C0B6C744A054}" type="presParOf" srcId="{D4C16D17-2E23-4A38-819F-D7C33304128E}" destId="{C032CB91-95AF-4EA5-B6B3-CBCA1F619BED}" srcOrd="11" destOrd="0" presId="urn:microsoft.com/office/officeart/2005/8/layout/list1"/>
    <dgm:cxn modelId="{859D7774-A1AA-40C4-AF6B-683084632F04}" type="presParOf" srcId="{D4C16D17-2E23-4A38-819F-D7C33304128E}" destId="{BA97C170-0A09-4775-9A53-8C6E7BEA1E53}" srcOrd="12" destOrd="0" presId="urn:microsoft.com/office/officeart/2005/8/layout/list1"/>
    <dgm:cxn modelId="{C977E77B-9809-4F53-810F-A30B03B04524}" type="presParOf" srcId="{BA97C170-0A09-4775-9A53-8C6E7BEA1E53}" destId="{2E94C3C8-1A1D-4DB8-A716-65ED907CEC97}" srcOrd="0" destOrd="0" presId="urn:microsoft.com/office/officeart/2005/8/layout/list1"/>
    <dgm:cxn modelId="{E4F74D21-0BA3-4313-9A0D-9130B320A6BF}" type="presParOf" srcId="{BA97C170-0A09-4775-9A53-8C6E7BEA1E53}" destId="{B4BEBC83-5A40-46A5-87F5-3CD976D7A6D5}" srcOrd="1" destOrd="0" presId="urn:microsoft.com/office/officeart/2005/8/layout/list1"/>
    <dgm:cxn modelId="{3721D1CD-ED92-43C9-BFC1-6636DA6E6313}" type="presParOf" srcId="{D4C16D17-2E23-4A38-819F-D7C33304128E}" destId="{B7D17FC1-2B36-444D-A92E-5EB8FDB4C744}" srcOrd="13" destOrd="0" presId="urn:microsoft.com/office/officeart/2005/8/layout/list1"/>
    <dgm:cxn modelId="{0D454C56-4B26-4341-B5E8-8215086D490C}" type="presParOf" srcId="{D4C16D17-2E23-4A38-819F-D7C33304128E}" destId="{B0A77F75-2F28-4353-ACD2-4FE03A1F8B77}" srcOrd="14" destOrd="0" presId="urn:microsoft.com/office/officeart/2005/8/layout/list1"/>
    <dgm:cxn modelId="{CF5AE6C5-CB07-40EB-A1DA-1FC1C00CF0F4}" type="presParOf" srcId="{D4C16D17-2E23-4A38-819F-D7C33304128E}" destId="{F5A0656B-5B17-4B29-B66B-A80476B3E186}" srcOrd="15" destOrd="0" presId="urn:microsoft.com/office/officeart/2005/8/layout/list1"/>
    <dgm:cxn modelId="{40CDA568-196E-4253-930A-A59DE9EAA201}" type="presParOf" srcId="{D4C16D17-2E23-4A38-819F-D7C33304128E}" destId="{C3C74DAA-F9A3-4234-A9A0-07F6119F3637}" srcOrd="16" destOrd="0" presId="urn:microsoft.com/office/officeart/2005/8/layout/list1"/>
    <dgm:cxn modelId="{6F7DE94E-14D3-49C1-B465-48EF6C51F9F0}" type="presParOf" srcId="{C3C74DAA-F9A3-4234-A9A0-07F6119F3637}" destId="{A5725C2D-BE81-49E9-9074-542F8B15E8DB}" srcOrd="0" destOrd="0" presId="urn:microsoft.com/office/officeart/2005/8/layout/list1"/>
    <dgm:cxn modelId="{1417CF60-3B11-4DF0-9109-A399BCDE29DA}" type="presParOf" srcId="{C3C74DAA-F9A3-4234-A9A0-07F6119F3637}" destId="{C07A197A-4A37-45E3-8C72-9CE8F0062E5B}" srcOrd="1" destOrd="0" presId="urn:microsoft.com/office/officeart/2005/8/layout/list1"/>
    <dgm:cxn modelId="{B213F251-9E69-4D3D-A355-8AB6AB3E10E6}" type="presParOf" srcId="{D4C16D17-2E23-4A38-819F-D7C33304128E}" destId="{44F64A68-9C98-4DD9-BC42-356798A4D338}" srcOrd="17" destOrd="0" presId="urn:microsoft.com/office/officeart/2005/8/layout/list1"/>
    <dgm:cxn modelId="{4E7B7680-ED02-4F3F-A8EF-288759410EE6}" type="presParOf" srcId="{D4C16D17-2E23-4A38-819F-D7C33304128E}" destId="{9E337546-FE95-4287-9922-8A8CBAD0276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742A3-A02B-45F5-8AB9-8CCB80A22494}">
      <dsp:nvSpPr>
        <dsp:cNvPr id="0" name=""/>
        <dsp:cNvSpPr/>
      </dsp:nvSpPr>
      <dsp:spPr>
        <a:xfrm>
          <a:off x="0" y="43429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82796-190F-4097-888D-F653FBC08798}">
      <dsp:nvSpPr>
        <dsp:cNvPr id="0" name=""/>
        <dsp:cNvSpPr/>
      </dsp:nvSpPr>
      <dsp:spPr>
        <a:xfrm>
          <a:off x="391790" y="80050"/>
          <a:ext cx="7835792" cy="708480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Corporate WANs</a:t>
          </a:r>
          <a:endParaRPr lang="en-US" sz="4000" kern="1200" dirty="0"/>
        </a:p>
      </dsp:txBody>
      <dsp:txXfrm>
        <a:off x="426375" y="114635"/>
        <a:ext cx="7766622" cy="639310"/>
      </dsp:txXfrm>
    </dsp:sp>
    <dsp:sp modelId="{F52CB783-ACCD-4EAD-9991-D3C0BCE58AA2}">
      <dsp:nvSpPr>
        <dsp:cNvPr id="0" name=""/>
        <dsp:cNvSpPr/>
      </dsp:nvSpPr>
      <dsp:spPr>
        <a:xfrm>
          <a:off x="0" y="152293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37B9B-7C50-42E0-8FBA-7BBC46D40F05}">
      <dsp:nvSpPr>
        <dsp:cNvPr id="0" name=""/>
        <dsp:cNvSpPr/>
      </dsp:nvSpPr>
      <dsp:spPr>
        <a:xfrm>
          <a:off x="392995" y="1168690"/>
          <a:ext cx="7830797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Network Access</a:t>
          </a:r>
          <a:endParaRPr lang="en-US" sz="2400" kern="1200" dirty="0"/>
        </a:p>
      </dsp:txBody>
      <dsp:txXfrm>
        <a:off x="427580" y="1203275"/>
        <a:ext cx="7761627" cy="639310"/>
      </dsp:txXfrm>
    </dsp:sp>
    <dsp:sp modelId="{6B139767-11DC-4B96-9480-A71DB60E0FD3}">
      <dsp:nvSpPr>
        <dsp:cNvPr id="0" name=""/>
        <dsp:cNvSpPr/>
      </dsp:nvSpPr>
      <dsp:spPr>
        <a:xfrm>
          <a:off x="0" y="261157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4A6F8-555A-42FA-87C1-2D0EC5F604BD}">
      <dsp:nvSpPr>
        <dsp:cNvPr id="0" name=""/>
        <dsp:cNvSpPr/>
      </dsp:nvSpPr>
      <dsp:spPr>
        <a:xfrm>
          <a:off x="400228" y="2257330"/>
          <a:ext cx="7826718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Network Core</a:t>
          </a:r>
          <a:endParaRPr lang="en-US" sz="2400" kern="1200" dirty="0"/>
        </a:p>
      </dsp:txBody>
      <dsp:txXfrm>
        <a:off x="434813" y="2291915"/>
        <a:ext cx="7757548" cy="639310"/>
      </dsp:txXfrm>
    </dsp:sp>
    <dsp:sp modelId="{B0A77F75-2F28-4353-ACD2-4FE03A1F8B77}">
      <dsp:nvSpPr>
        <dsp:cNvPr id="0" name=""/>
        <dsp:cNvSpPr/>
      </dsp:nvSpPr>
      <dsp:spPr>
        <a:xfrm>
          <a:off x="0" y="3700209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EBC83-5A40-46A5-87F5-3CD976D7A6D5}">
      <dsp:nvSpPr>
        <dsp:cNvPr id="0" name=""/>
        <dsp:cNvSpPr/>
      </dsp:nvSpPr>
      <dsp:spPr>
        <a:xfrm>
          <a:off x="400228" y="3345970"/>
          <a:ext cx="7826718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WAN Optimization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4813" y="3380555"/>
        <a:ext cx="7757548" cy="639310"/>
      </dsp:txXfrm>
    </dsp:sp>
    <dsp:sp modelId="{9E337546-FE95-4287-9922-8A8CBAD02769}">
      <dsp:nvSpPr>
        <dsp:cNvPr id="0" name=""/>
        <dsp:cNvSpPr/>
      </dsp:nvSpPr>
      <dsp:spPr>
        <a:xfrm>
          <a:off x="0" y="4788849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A197A-4A37-45E3-8C72-9CE8F0062E5B}">
      <dsp:nvSpPr>
        <dsp:cNvPr id="0" name=""/>
        <dsp:cNvSpPr/>
      </dsp:nvSpPr>
      <dsp:spPr>
        <a:xfrm>
          <a:off x="400228" y="4434609"/>
          <a:ext cx="7826718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More on SDN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4813" y="4469194"/>
        <a:ext cx="7757548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742A3-A02B-45F5-8AB9-8CCB80A22494}">
      <dsp:nvSpPr>
        <dsp:cNvPr id="0" name=""/>
        <dsp:cNvSpPr/>
      </dsp:nvSpPr>
      <dsp:spPr>
        <a:xfrm>
          <a:off x="0" y="43429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82796-190F-4097-888D-F653FBC08798}">
      <dsp:nvSpPr>
        <dsp:cNvPr id="0" name=""/>
        <dsp:cNvSpPr/>
      </dsp:nvSpPr>
      <dsp:spPr>
        <a:xfrm>
          <a:off x="391790" y="80050"/>
          <a:ext cx="7835792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Corporate WANs</a:t>
          </a:r>
          <a:endParaRPr lang="en-US" sz="2400" kern="1200" dirty="0"/>
        </a:p>
      </dsp:txBody>
      <dsp:txXfrm>
        <a:off x="426375" y="114635"/>
        <a:ext cx="7766622" cy="639310"/>
      </dsp:txXfrm>
    </dsp:sp>
    <dsp:sp modelId="{F52CB783-ACCD-4EAD-9991-D3C0BCE58AA2}">
      <dsp:nvSpPr>
        <dsp:cNvPr id="0" name=""/>
        <dsp:cNvSpPr/>
      </dsp:nvSpPr>
      <dsp:spPr>
        <a:xfrm>
          <a:off x="0" y="152293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37B9B-7C50-42E0-8FBA-7BBC46D40F05}">
      <dsp:nvSpPr>
        <dsp:cNvPr id="0" name=""/>
        <dsp:cNvSpPr/>
      </dsp:nvSpPr>
      <dsp:spPr>
        <a:xfrm>
          <a:off x="392995" y="1168690"/>
          <a:ext cx="7830797" cy="708480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Network Access</a:t>
          </a:r>
          <a:endParaRPr lang="en-US" sz="4000" kern="1200" dirty="0"/>
        </a:p>
      </dsp:txBody>
      <dsp:txXfrm>
        <a:off x="427580" y="1203275"/>
        <a:ext cx="7761627" cy="639310"/>
      </dsp:txXfrm>
    </dsp:sp>
    <dsp:sp modelId="{6B139767-11DC-4B96-9480-A71DB60E0FD3}">
      <dsp:nvSpPr>
        <dsp:cNvPr id="0" name=""/>
        <dsp:cNvSpPr/>
      </dsp:nvSpPr>
      <dsp:spPr>
        <a:xfrm>
          <a:off x="0" y="261157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4A6F8-555A-42FA-87C1-2D0EC5F604BD}">
      <dsp:nvSpPr>
        <dsp:cNvPr id="0" name=""/>
        <dsp:cNvSpPr/>
      </dsp:nvSpPr>
      <dsp:spPr>
        <a:xfrm>
          <a:off x="400228" y="2257330"/>
          <a:ext cx="7826718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Network Core</a:t>
          </a:r>
          <a:endParaRPr lang="en-US" sz="2400" kern="1200" dirty="0"/>
        </a:p>
      </dsp:txBody>
      <dsp:txXfrm>
        <a:off x="434813" y="2291915"/>
        <a:ext cx="7757548" cy="639310"/>
      </dsp:txXfrm>
    </dsp:sp>
    <dsp:sp modelId="{B0A77F75-2F28-4353-ACD2-4FE03A1F8B77}">
      <dsp:nvSpPr>
        <dsp:cNvPr id="0" name=""/>
        <dsp:cNvSpPr/>
      </dsp:nvSpPr>
      <dsp:spPr>
        <a:xfrm>
          <a:off x="0" y="3700209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EBC83-5A40-46A5-87F5-3CD976D7A6D5}">
      <dsp:nvSpPr>
        <dsp:cNvPr id="0" name=""/>
        <dsp:cNvSpPr/>
      </dsp:nvSpPr>
      <dsp:spPr>
        <a:xfrm>
          <a:off x="400228" y="3345970"/>
          <a:ext cx="7826718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WAN Optimization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4813" y="3380555"/>
        <a:ext cx="7757548" cy="639310"/>
      </dsp:txXfrm>
    </dsp:sp>
    <dsp:sp modelId="{9E337546-FE95-4287-9922-8A8CBAD02769}">
      <dsp:nvSpPr>
        <dsp:cNvPr id="0" name=""/>
        <dsp:cNvSpPr/>
      </dsp:nvSpPr>
      <dsp:spPr>
        <a:xfrm>
          <a:off x="0" y="4788849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A197A-4A37-45E3-8C72-9CE8F0062E5B}">
      <dsp:nvSpPr>
        <dsp:cNvPr id="0" name=""/>
        <dsp:cNvSpPr/>
      </dsp:nvSpPr>
      <dsp:spPr>
        <a:xfrm>
          <a:off x="400228" y="4434609"/>
          <a:ext cx="7826718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More on SDN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4813" y="4469194"/>
        <a:ext cx="7757548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742A3-A02B-45F5-8AB9-8CCB80A22494}">
      <dsp:nvSpPr>
        <dsp:cNvPr id="0" name=""/>
        <dsp:cNvSpPr/>
      </dsp:nvSpPr>
      <dsp:spPr>
        <a:xfrm>
          <a:off x="0" y="43429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82796-190F-4097-888D-F653FBC08798}">
      <dsp:nvSpPr>
        <dsp:cNvPr id="0" name=""/>
        <dsp:cNvSpPr/>
      </dsp:nvSpPr>
      <dsp:spPr>
        <a:xfrm>
          <a:off x="391790" y="80050"/>
          <a:ext cx="7835792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Corporate WANs</a:t>
          </a:r>
          <a:endParaRPr lang="en-US" sz="2400" kern="1200" dirty="0"/>
        </a:p>
      </dsp:txBody>
      <dsp:txXfrm>
        <a:off x="426375" y="114635"/>
        <a:ext cx="7766622" cy="639310"/>
      </dsp:txXfrm>
    </dsp:sp>
    <dsp:sp modelId="{F52CB783-ACCD-4EAD-9991-D3C0BCE58AA2}">
      <dsp:nvSpPr>
        <dsp:cNvPr id="0" name=""/>
        <dsp:cNvSpPr/>
      </dsp:nvSpPr>
      <dsp:spPr>
        <a:xfrm>
          <a:off x="0" y="152293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37B9B-7C50-42E0-8FBA-7BBC46D40F05}">
      <dsp:nvSpPr>
        <dsp:cNvPr id="0" name=""/>
        <dsp:cNvSpPr/>
      </dsp:nvSpPr>
      <dsp:spPr>
        <a:xfrm>
          <a:off x="392995" y="1168690"/>
          <a:ext cx="7830797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Network Access</a:t>
          </a:r>
          <a:endParaRPr lang="en-US" sz="2400" kern="1200" dirty="0"/>
        </a:p>
      </dsp:txBody>
      <dsp:txXfrm>
        <a:off x="427580" y="1203275"/>
        <a:ext cx="7761627" cy="639310"/>
      </dsp:txXfrm>
    </dsp:sp>
    <dsp:sp modelId="{6B139767-11DC-4B96-9480-A71DB60E0FD3}">
      <dsp:nvSpPr>
        <dsp:cNvPr id="0" name=""/>
        <dsp:cNvSpPr/>
      </dsp:nvSpPr>
      <dsp:spPr>
        <a:xfrm>
          <a:off x="0" y="261157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4A6F8-555A-42FA-87C1-2D0EC5F604BD}">
      <dsp:nvSpPr>
        <dsp:cNvPr id="0" name=""/>
        <dsp:cNvSpPr/>
      </dsp:nvSpPr>
      <dsp:spPr>
        <a:xfrm>
          <a:off x="400228" y="2257330"/>
          <a:ext cx="7826718" cy="708480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 Network Core</a:t>
          </a:r>
          <a:endParaRPr lang="en-US" sz="3600" kern="1200" dirty="0"/>
        </a:p>
      </dsp:txBody>
      <dsp:txXfrm>
        <a:off x="434813" y="2291915"/>
        <a:ext cx="7757548" cy="639310"/>
      </dsp:txXfrm>
    </dsp:sp>
    <dsp:sp modelId="{B0A77F75-2F28-4353-ACD2-4FE03A1F8B77}">
      <dsp:nvSpPr>
        <dsp:cNvPr id="0" name=""/>
        <dsp:cNvSpPr/>
      </dsp:nvSpPr>
      <dsp:spPr>
        <a:xfrm>
          <a:off x="0" y="3700209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EBC83-5A40-46A5-87F5-3CD976D7A6D5}">
      <dsp:nvSpPr>
        <dsp:cNvPr id="0" name=""/>
        <dsp:cNvSpPr/>
      </dsp:nvSpPr>
      <dsp:spPr>
        <a:xfrm>
          <a:off x="400228" y="3345970"/>
          <a:ext cx="7826718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WAN Optimization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4813" y="3380555"/>
        <a:ext cx="7757548" cy="639310"/>
      </dsp:txXfrm>
    </dsp:sp>
    <dsp:sp modelId="{9E337546-FE95-4287-9922-8A8CBAD02769}">
      <dsp:nvSpPr>
        <dsp:cNvPr id="0" name=""/>
        <dsp:cNvSpPr/>
      </dsp:nvSpPr>
      <dsp:spPr>
        <a:xfrm>
          <a:off x="0" y="4788849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A197A-4A37-45E3-8C72-9CE8F0062E5B}">
      <dsp:nvSpPr>
        <dsp:cNvPr id="0" name=""/>
        <dsp:cNvSpPr/>
      </dsp:nvSpPr>
      <dsp:spPr>
        <a:xfrm>
          <a:off x="400228" y="4434609"/>
          <a:ext cx="7826718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More on SDN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4813" y="4469194"/>
        <a:ext cx="7757548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55787" y="309880"/>
            <a:ext cx="6231467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Panko and Panko, Business Data Networks and Security, 10th Edition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349413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Copyright Pearson Education whatever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2805782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E9684A-ACF6-4D25-B67E-59DF9ED03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347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Panko and Panko, Business Data Networks and Security, 10th Edition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4F1732-A3D7-4DAC-A66A-A0AFB5599F46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Copyright Pearson Education whatever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ACA679-6261-46AF-AB18-E666A534F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263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A679-6261-46AF-AB18-E666A534F2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Education whatever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Panko and Panko, Business Data Networks and Security, 10th Edition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1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5BD0A6-8099-4582-9ED1-55194083C86E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57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1C397A-DBDB-4869-9B15-A85BA1FF5D85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11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AAF947-BAC9-4896-A27D-A5D1E5B44C8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6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A679-6261-46AF-AB18-E666A534F2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Education whatever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Panko and Panko, Business Data Networks and Security, 10th Edition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A679-6261-46AF-AB18-E666A534F2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Education whatever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Panko and Panko, Business Data Networks and Security, 10th Edition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1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A679-6261-46AF-AB18-E666A534F2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Education whatever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Panko and Panko, Business Data Networks and Security, 10th Edition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Panko and Panko, Business Data Networks and Security, 10th Edition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Education whatever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A679-6261-46AF-AB18-E666A534F23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6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90DF5E-150F-4C2A-9272-A50EF3CFAC4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617F8-737C-4C12-AC04-90315A545DE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84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CDC722-5720-4CAD-A1F1-B1F7E2675E7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33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38248-E20E-4134-A856-16F2F83F7FF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6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096000"/>
            <a:ext cx="3962400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Copyright © 2015 Pearson Education, Ltd. 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2015 Pearson Education whatever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A17BC8-0F62-4027-B3AA-0C978CB2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2015 Pearson Education whatever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A17BC8-0F62-4027-B3AA-0C978CB2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0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7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65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63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68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2A5-C507-4507-ADBB-6272D352F31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788-8C3A-46B2-BD5E-D4EF72700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7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600"/>
              </a:spcBef>
              <a:defRPr sz="2300"/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876800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l">
              <a:defRPr lang="en-US" sz="1200" b="1" smtClean="0"/>
            </a:lvl1pPr>
            <a:extLst/>
          </a:lstStyle>
          <a:p>
            <a:r>
              <a:rPr lang="en-US" dirty="0" smtClean="0"/>
              <a:t>Copyright © 2015 Pearson Education, Ltd. 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>
            <a:lvl1pPr>
              <a:defRPr sz="2400"/>
            </a:lvl1pPr>
            <a:extLst/>
          </a:lstStyle>
          <a:p>
            <a:r>
              <a:rPr lang="en-US" dirty="0" smtClean="0"/>
              <a:t>10-</a:t>
            </a:r>
            <a:fld id="{2BA17BC8-0F62-4027-B3AA-0C978CB236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2015 Pearson Education whatever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A17BC8-0F62-4027-B3AA-0C978CB236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2015 Pearson Education whatever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A17BC8-0F62-4027-B3AA-0C978CB236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2015 Pearson Education whatever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A17BC8-0F62-4027-B3AA-0C978CB2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2015 Pearson Education whatever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A17BC8-0F62-4027-B3AA-0C978CB236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2015 Pearson Education whatever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A17BC8-0F62-4027-B3AA-0C978CB2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2015 Pearson Education whatever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A17BC8-0F62-4027-B3AA-0C978CB2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Copyright 2015 Pearson Education whatever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A17BC8-0F62-4027-B3AA-0C978CB236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Copyright 2015 Pearson Education whatever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A17BC8-0F62-4027-B3AA-0C978CB2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752A5-C507-4507-ADBB-6272D352F31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B788-8C3A-46B2-BD5E-D4EF72700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STN_network_topolog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t.com.tw/home/enterpris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ht.com.tw/home/enterprise/hinet/hinet-line/domestic-circuit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Carrier Wide Area Networks (WANs)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799"/>
            <a:ext cx="7772400" cy="1077511"/>
          </a:xfrm>
        </p:spPr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5638800"/>
            <a:ext cx="8001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Panko</a:t>
            </a:r>
            <a:r>
              <a:rPr lang="en-US" dirty="0" smtClean="0"/>
              <a:t> and </a:t>
            </a:r>
            <a:r>
              <a:rPr lang="en-US" dirty="0" err="1" smtClean="0"/>
              <a:t>Panko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Business Data Networks and Security, 10</a:t>
            </a:r>
            <a:r>
              <a:rPr lang="en-US" baseline="30000" dirty="0" smtClean="0"/>
              <a:t>th</a:t>
            </a:r>
            <a:r>
              <a:rPr lang="en-US" dirty="0" smtClean="0"/>
              <a:t> Edition, Global Edition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/>
              <a:t>Copyright © 2015 Pearson Education, Ltd.</a:t>
            </a:r>
            <a:endParaRPr lang="en-US" sz="1100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10.4: </a:t>
            </a:r>
            <a:r>
              <a:rPr lang="en-US" sz="2400" dirty="0"/>
              <a:t>The Public Switched Telephone Network (</a:t>
            </a:r>
            <a:r>
              <a:rPr lang="en-US" sz="2400" dirty="0" err="1"/>
              <a:t>PSTN</a:t>
            </a:r>
            <a:r>
              <a:rPr lang="en-US" sz="2400" dirty="0"/>
              <a:t>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90709"/>
            <a:ext cx="8001000" cy="3948091"/>
          </a:xfr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10</a:t>
            </a:fld>
            <a:endParaRPr lang="en-US" sz="2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57200" y="1524000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u="sng" dirty="0" smtClean="0"/>
              <a:t>See Page 370</a:t>
            </a:r>
            <a:endParaRPr lang="zh-TW" altLang="en-US" b="1" u="sng" dirty="0"/>
          </a:p>
        </p:txBody>
      </p:sp>
      <p:sp>
        <p:nvSpPr>
          <p:cNvPr id="4" name="矩形 3"/>
          <p:cNvSpPr/>
          <p:nvPr/>
        </p:nvSpPr>
        <p:spPr>
          <a:xfrm>
            <a:off x="2362200" y="58674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https://en.wikipedia.org/wiki/PSTN_network_topology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70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10.4: </a:t>
            </a:r>
            <a:r>
              <a:rPr lang="en-US" sz="2400" dirty="0"/>
              <a:t>The Public Switched Telephone Network (</a:t>
            </a:r>
            <a:r>
              <a:rPr lang="en-US" sz="2400" dirty="0" err="1"/>
              <a:t>PSTN</a:t>
            </a:r>
            <a:r>
              <a:rPr lang="en-US" sz="2400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6" y="1676400"/>
            <a:ext cx="8387255" cy="39624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56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/>
          <a:p>
            <a:r>
              <a:rPr lang="en-US" dirty="0" smtClean="0"/>
              <a:t>The local loop brings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1-pair voice grade UTP </a:t>
            </a:r>
            <a:r>
              <a:rPr lang="en-US" dirty="0" smtClean="0"/>
              <a:t>line to every household</a:t>
            </a:r>
          </a:p>
          <a:p>
            <a:r>
              <a:rPr lang="en-US" dirty="0" smtClean="0"/>
              <a:t>Not designed to carry data</a:t>
            </a:r>
          </a:p>
          <a:p>
            <a:r>
              <a:rPr lang="en-US" dirty="0" smtClean="0"/>
              <a:t>ADSL uses advanced technology to deliver data over these 1-pair VG lines</a:t>
            </a:r>
          </a:p>
          <a:p>
            <a:r>
              <a:rPr lang="en-US" dirty="0" smtClean="0"/>
              <a:t>The lines are already installed, so there is no need to run a new line to the subscriber</a:t>
            </a:r>
          </a:p>
          <a:p>
            <a:r>
              <a:rPr lang="en-US" dirty="0" smtClean="0"/>
              <a:t>This makes ADSL inexpensive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10.5: </a:t>
            </a:r>
            <a:r>
              <a:rPr lang="en-US" dirty="0"/>
              <a:t>Asymmetric </a:t>
            </a:r>
            <a:r>
              <a:rPr lang="en-US" dirty="0" smtClean="0"/>
              <a:t>Digital Subscriber Line (ADSL)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0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446609"/>
            <a:ext cx="7552275" cy="457438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ffectLst/>
              </a:rPr>
              <a:t>10.5: </a:t>
            </a:r>
            <a:r>
              <a:rPr lang="en-US" sz="2800" dirty="0">
                <a:effectLst/>
              </a:rPr>
              <a:t>Asymmetric Digital Subscriber Line (DSL) </a:t>
            </a:r>
            <a:r>
              <a:rPr lang="en-US" sz="2800" dirty="0" smtClean="0">
                <a:effectLst/>
              </a:rPr>
              <a:t>Service for Residences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657600" y="1600200"/>
            <a:ext cx="2590800" cy="1981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57600" y="5105401"/>
            <a:ext cx="2743200" cy="990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67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ffectLst/>
              </a:rPr>
              <a:t>10.5: </a:t>
            </a:r>
            <a:r>
              <a:rPr lang="en-US" sz="2800" dirty="0">
                <a:effectLst/>
              </a:rPr>
              <a:t>Asymmetric Digital Subscriber Line (DSL) Service for Residences</a:t>
            </a:r>
            <a:endParaRPr lang="en-US" sz="2800" dirty="0"/>
          </a:p>
        </p:txBody>
      </p:sp>
      <p:pic>
        <p:nvPicPr>
          <p:cNvPr id="39939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399" y="1365250"/>
            <a:ext cx="7651173" cy="4625591"/>
          </a:xfrm>
        </p:spPr>
      </p:pic>
      <p:sp>
        <p:nvSpPr>
          <p:cNvPr id="5" name="Rounded Rectangle 4"/>
          <p:cNvSpPr/>
          <p:nvPr/>
        </p:nvSpPr>
        <p:spPr>
          <a:xfrm>
            <a:off x="966156" y="2133600"/>
            <a:ext cx="2514600" cy="37338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7338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14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93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ffectLst/>
              </a:rPr>
              <a:t>10.5: </a:t>
            </a:r>
            <a:r>
              <a:rPr lang="en-US" sz="2800" dirty="0">
                <a:effectLst/>
              </a:rPr>
              <a:t>Asymmetric Digital Subscriber Line (DSL) Service for Residences</a:t>
            </a:r>
            <a:endParaRPr lang="en-US" sz="2800" dirty="0"/>
          </a:p>
        </p:txBody>
      </p:sp>
      <p:pic>
        <p:nvPicPr>
          <p:cNvPr id="4096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76375"/>
            <a:ext cx="8382000" cy="4391025"/>
          </a:xfrm>
        </p:spPr>
      </p:pic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2133600" y="5848350"/>
            <a:ext cx="502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Lucida Sans Unicode" pitchFamily="34" charset="0"/>
              </a:rPr>
              <a:t>DSLAM = DSL Access Multiplexer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3999" y="1981200"/>
            <a:ext cx="3565525" cy="3886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38862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15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89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Coaxial cable service was created to bring television to homes that had poor over-the- air reception</a:t>
            </a:r>
          </a:p>
          <a:p>
            <a:pPr>
              <a:spcBef>
                <a:spcPts val="2400"/>
              </a:spcBef>
            </a:pPr>
            <a:r>
              <a:rPr lang="en-US" dirty="0"/>
              <a:t>Now also offers two-way data service called cable modem service</a:t>
            </a:r>
          </a:p>
          <a:p>
            <a:pPr>
              <a:spcBef>
                <a:spcPts val="2400"/>
              </a:spcBef>
            </a:pPr>
            <a:r>
              <a:rPr lang="en-US" dirty="0"/>
              <a:t>Popular in the United States</a:t>
            </a:r>
          </a:p>
          <a:p>
            <a:pPr>
              <a:spcBef>
                <a:spcPts val="2400"/>
              </a:spcBef>
            </a:pPr>
            <a:r>
              <a:rPr lang="en-US" dirty="0"/>
              <a:t>Not popular in most </a:t>
            </a:r>
            <a:r>
              <a:rPr lang="en-US" dirty="0" smtClean="0"/>
              <a:t>countries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effectLst/>
              </a:rPr>
              <a:t>Cable </a:t>
            </a:r>
            <a:r>
              <a:rPr lang="en-US" dirty="0">
                <a:effectLst/>
              </a:rPr>
              <a:t>Modem Service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7338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99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en-US" dirty="0" smtClean="0"/>
              <a:t>Two conductors: central wire and coaxial 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10.7: Coaxial Cable</a:t>
            </a:r>
            <a:endParaRPr lang="en-US" dirty="0"/>
          </a:p>
        </p:txBody>
      </p:sp>
      <p:pic>
        <p:nvPicPr>
          <p:cNvPr id="4301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078037"/>
            <a:ext cx="86995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17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77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62113"/>
            <a:ext cx="8153400" cy="382428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10.6: Cable Modem Service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7620000" y="2133600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133600" y="5323609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932709" y="3228109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447800" y="2538845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505200" y="147161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26973" y="5437909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096000" y="285057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574973" y="5486400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7338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18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31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10.6: </a:t>
            </a:r>
            <a:r>
              <a:rPr lang="en-US" sz="2800" dirty="0"/>
              <a:t>Cable Modem Service</a:t>
            </a:r>
          </a:p>
        </p:txBody>
      </p:sp>
      <p:pic>
        <p:nvPicPr>
          <p:cNvPr id="45059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16075"/>
            <a:ext cx="8229600" cy="3870325"/>
          </a:xfrm>
        </p:spPr>
      </p:pic>
      <p:sp>
        <p:nvSpPr>
          <p:cNvPr id="7" name="Rounded Rectangle 6"/>
          <p:cNvSpPr/>
          <p:nvPr/>
        </p:nvSpPr>
        <p:spPr>
          <a:xfrm>
            <a:off x="228600" y="2667000"/>
            <a:ext cx="3657600" cy="2895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27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585916"/>
              </p:ext>
            </p:extLst>
          </p:nvPr>
        </p:nvGraphicFramePr>
        <p:xfrm>
          <a:off x="457200" y="533400"/>
          <a:ext cx="82296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2</a:t>
            </a:fld>
            <a:endParaRPr lang="en-US" sz="2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7338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536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/>
          <a:lstStyle/>
          <a:p>
            <a:r>
              <a:rPr lang="en-US" dirty="0" smtClean="0"/>
              <a:t>In general …</a:t>
            </a:r>
          </a:p>
          <a:p>
            <a:r>
              <a:rPr lang="en-US" dirty="0" smtClean="0"/>
              <a:t>Cable modem service offers somewhat faster individual throughput at a somewhat higher cost.</a:t>
            </a:r>
          </a:p>
          <a:p>
            <a:r>
              <a:rPr lang="en-US" dirty="0" smtClean="0"/>
              <a:t>ADSL service offers somewhat slower individual throughput at a somewhat lower cost.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ADSL versus Cable Modem Service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20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68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10-</a:t>
            </a:r>
            <a:fld id="{2BA17BC8-0F62-4027-B3AA-0C978CB2366F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31" name="群組 30"/>
          <p:cNvGrpSpPr/>
          <p:nvPr/>
        </p:nvGrpSpPr>
        <p:grpSpPr>
          <a:xfrm>
            <a:off x="457200" y="1295400"/>
            <a:ext cx="8305800" cy="5169932"/>
            <a:chOff x="533400" y="990600"/>
            <a:chExt cx="8305800" cy="5169932"/>
          </a:xfrm>
        </p:grpSpPr>
        <p:grpSp>
          <p:nvGrpSpPr>
            <p:cNvPr id="10" name="群組 9"/>
            <p:cNvGrpSpPr/>
            <p:nvPr/>
          </p:nvGrpSpPr>
          <p:grpSpPr>
            <a:xfrm>
              <a:off x="533400" y="990600"/>
              <a:ext cx="8305800" cy="4633312"/>
              <a:chOff x="533400" y="990600"/>
              <a:chExt cx="8305800" cy="4633312"/>
            </a:xfrm>
          </p:grpSpPr>
          <p:pic>
            <p:nvPicPr>
              <p:cNvPr id="6" name="Content Placeholder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990600"/>
                <a:ext cx="8305800" cy="4633312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1752600" y="2971800"/>
                <a:ext cx="16002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2260459">
                <a:off x="1225609" y="3338346"/>
                <a:ext cx="1053982" cy="2217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2057400" y="3200400"/>
              <a:ext cx="854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 Cell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335866" y="2743200"/>
              <a:ext cx="1245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 Cellsite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2819400" y="3505200"/>
              <a:ext cx="533400" cy="45720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3657600" y="5791200"/>
              <a:ext cx="2074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 Channel Reuse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 flipH="1">
              <a:off x="3810000" y="4572000"/>
              <a:ext cx="304800" cy="1143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H="1">
              <a:off x="3962400" y="4953000"/>
              <a:ext cx="838200" cy="762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H="1">
              <a:off x="4114800" y="5410200"/>
              <a:ext cx="144780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弧形 29"/>
            <p:cNvSpPr/>
            <p:nvPr/>
          </p:nvSpPr>
          <p:spPr>
            <a:xfrm rot="15194648">
              <a:off x="7361022" y="3944631"/>
              <a:ext cx="376427" cy="577781"/>
            </a:xfrm>
            <a:prstGeom prst="arc">
              <a:avLst>
                <a:gd name="adj1" fmla="val 16200000"/>
                <a:gd name="adj2" fmla="val 3378601"/>
              </a:avLst>
            </a:prstGeom>
            <a:ln w="28575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6" name="Picture 2" descr="http://icons.iconarchive.com/icons/archigraphs/mac/64/iPhone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343400"/>
              <a:ext cx="5334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文字方塊 32"/>
            <p:cNvSpPr txBox="1"/>
            <p:nvPr/>
          </p:nvSpPr>
          <p:spPr>
            <a:xfrm>
              <a:off x="7315200" y="4800600"/>
              <a:ext cx="135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 Handoff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2514600" y="457200"/>
            <a:ext cx="4103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Cellular Telephone Service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03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10.8: </a:t>
            </a:r>
            <a:r>
              <a:rPr lang="en-US" sz="3200" dirty="0" smtClean="0">
                <a:effectLst/>
              </a:rPr>
              <a:t>Cellular </a:t>
            </a:r>
            <a:r>
              <a:rPr lang="en-US" sz="3200" dirty="0">
                <a:effectLst/>
              </a:rPr>
              <a:t>Telephone Service</a:t>
            </a:r>
            <a:endParaRPr lang="en-US" sz="32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22</a:t>
            </a:fld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2180"/>
            <a:ext cx="8458200" cy="38080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0" y="3411876"/>
            <a:ext cx="4343400" cy="198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Note that a </a:t>
            </a:r>
            <a:r>
              <a:rPr lang="en-US" sz="2400" dirty="0" smtClean="0">
                <a:solidFill>
                  <a:srgbClr val="FF0000"/>
                </a:solidFill>
              </a:rPr>
              <a:t>cell</a:t>
            </a:r>
            <a:r>
              <a:rPr lang="en-US" sz="2400" dirty="0" smtClean="0"/>
              <a:t> is a geographical region while a </a:t>
            </a:r>
            <a:r>
              <a:rPr lang="en-US" sz="2400" dirty="0" err="1" smtClean="0">
                <a:solidFill>
                  <a:srgbClr val="FF0000"/>
                </a:solidFill>
              </a:rPr>
              <a:t>cellsite</a:t>
            </a:r>
            <a:r>
              <a:rPr lang="en-US" sz="2400" dirty="0" smtClean="0"/>
              <a:t> is a building with cellular equipment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50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10.8: </a:t>
            </a:r>
            <a:r>
              <a:rPr lang="en-US" sz="3200" dirty="0" smtClean="0">
                <a:effectLst/>
              </a:rPr>
              <a:t>Cellular </a:t>
            </a:r>
            <a:r>
              <a:rPr lang="en-US" sz="3200" dirty="0">
                <a:effectLst/>
              </a:rPr>
              <a:t>Telephone Service</a:t>
            </a:r>
            <a:endParaRPr lang="en-US" sz="32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23</a:t>
            </a:fld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8001000" cy="40458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401" y="1727537"/>
            <a:ext cx="51054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4.</a:t>
            </a:r>
          </a:p>
          <a:p>
            <a:pPr algn="ctr"/>
            <a:r>
              <a:rPr lang="en-US" dirty="0" smtClean="0"/>
              <a:t>A channel can be reused in multiple cells.</a:t>
            </a:r>
          </a:p>
          <a:p>
            <a:pPr algn="ctr"/>
            <a:r>
              <a:rPr lang="en-US" dirty="0" smtClean="0"/>
              <a:t>The carrier can serve more customers.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sz="2800" dirty="0" smtClean="0"/>
              <a:t>Channel Reuse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The same channel can be used in multiple cells.</a:t>
            </a:r>
          </a:p>
          <a:p>
            <a:pPr lvl="2">
              <a:spcBef>
                <a:spcPts val="1600"/>
              </a:spcBef>
            </a:pPr>
            <a:r>
              <a:rPr lang="en-US" dirty="0" smtClean="0"/>
              <a:t>This allows subscribers </a:t>
            </a:r>
            <a:r>
              <a:rPr lang="en-US" dirty="0"/>
              <a:t>in different </a:t>
            </a:r>
            <a:r>
              <a:rPr lang="en-US" dirty="0" smtClean="0"/>
              <a:t>sites to use the same channel.</a:t>
            </a:r>
          </a:p>
          <a:p>
            <a:pPr lvl="2">
              <a:spcBef>
                <a:spcPts val="1600"/>
              </a:spcBef>
            </a:pPr>
            <a:r>
              <a:rPr lang="en-US" dirty="0" smtClean="0"/>
              <a:t>Consequently, the carrier can serve multiple customers per channel.</a:t>
            </a:r>
          </a:p>
          <a:p>
            <a:pPr lvl="2">
              <a:spcBef>
                <a:spcPts val="1600"/>
              </a:spcBef>
            </a:pPr>
            <a:r>
              <a:rPr lang="en-US" dirty="0" smtClean="0"/>
              <a:t>This is the reason for using cells</a:t>
            </a:r>
          </a:p>
          <a:p>
            <a:pPr lvl="2">
              <a:spcBef>
                <a:spcPts val="1600"/>
              </a:spcBef>
            </a:pPr>
            <a:r>
              <a:rPr lang="en-US" dirty="0" smtClean="0"/>
              <a:t>(Having multiple access points in an 802.11 Building WLAN serves the same purpose)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2951"/>
            <a:ext cx="8229600" cy="7700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Cellular Technology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24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52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z="2800" dirty="0" smtClean="0"/>
              <a:t>Channel Reuse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Example without channel reuse: 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If 500 </a:t>
            </a:r>
            <a:r>
              <a:rPr lang="en-US" dirty="0"/>
              <a:t>channels, </a:t>
            </a:r>
            <a:r>
              <a:rPr lang="en-US" dirty="0" smtClean="0"/>
              <a:t>only </a:t>
            </a:r>
            <a:r>
              <a:rPr lang="en-US" dirty="0">
                <a:solidFill>
                  <a:schemeClr val="accent2"/>
                </a:solidFill>
              </a:rPr>
              <a:t>500 simultaneous subscribers</a:t>
            </a:r>
            <a:r>
              <a:rPr lang="en-US" dirty="0"/>
              <a:t> can be </a:t>
            </a:r>
            <a:r>
              <a:rPr lang="en-US" dirty="0" smtClean="0"/>
              <a:t>served in the entire system.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Example with channel reuse in each cell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500 channels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100 cells</a:t>
            </a:r>
            <a:endParaRPr lang="en-US" dirty="0"/>
          </a:p>
          <a:p>
            <a:pPr lvl="2">
              <a:spcBef>
                <a:spcPts val="1200"/>
              </a:spcBef>
            </a:pPr>
            <a:r>
              <a:rPr lang="en-US" dirty="0" smtClean="0"/>
              <a:t>Can serve </a:t>
            </a:r>
            <a:r>
              <a:rPr lang="en-US" dirty="0" smtClean="0">
                <a:solidFill>
                  <a:schemeClr val="accent2"/>
                </a:solidFill>
              </a:rPr>
              <a:t>50,000 simultaneous subscribers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spcBef>
                <a:spcPts val="1800"/>
              </a:spcBef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Cellular Technology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25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06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331694"/>
            <a:ext cx="7467600" cy="476430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10.8: Cellular Technology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26</a:t>
            </a:fld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423809" y="2286000"/>
            <a:ext cx="5029200" cy="1676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If you travel between cells, you will be handed off to a new cell site in the new cell (P)</a:t>
            </a:r>
            <a:endParaRPr 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7315200" y="4724400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620000" y="44958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315200" y="4800600"/>
            <a:ext cx="135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Handoff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55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1"/>
            <a:ext cx="8305800" cy="463331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10.8: Cellular Telephony</a:t>
            </a:r>
            <a:endParaRPr lang="en-US" sz="28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27</a:t>
            </a:fld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4876800" y="3200400"/>
            <a:ext cx="3810000" cy="1905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Placing a call from a mobile phone to a wireline customer.</a:t>
            </a:r>
          </a:p>
          <a:p>
            <a:pPr algn="ctr"/>
            <a:r>
              <a:rPr lang="en-US" sz="2400" dirty="0" smtClean="0"/>
              <a:t>(Or vice versa)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85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10.9: Cellsite for Mobile Telephones</a:t>
            </a:r>
            <a:endParaRPr lang="en-US" sz="2800" dirty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-1" b="20492"/>
          <a:stretch/>
        </p:blipFill>
        <p:spPr bwMode="auto">
          <a:xfrm>
            <a:off x="1416050" y="1041400"/>
            <a:ext cx="6781800" cy="498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743200" y="3328988"/>
            <a:ext cx="18288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Cellsite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76900" y="1600200"/>
            <a:ext cx="1828800" cy="9175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Cellular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Antennas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10275" y="3189288"/>
            <a:ext cx="1970088" cy="19827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Point-to-Point Microwave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Antenna to MTSO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99088" y="3365500"/>
            <a:ext cx="533400" cy="177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28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07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r>
              <a:rPr lang="en-US" b="1" dirty="0"/>
              <a:t>Speeds</a:t>
            </a:r>
          </a:p>
          <a:p>
            <a:pPr lvl="1"/>
            <a:r>
              <a:rPr lang="en-US" dirty="0"/>
              <a:t>Early cellular systems were limited to about 20 kbps</a:t>
            </a:r>
          </a:p>
          <a:p>
            <a:pPr lvl="1"/>
            <a:r>
              <a:rPr lang="en-US" dirty="0"/>
              <a:t>Today, most carriers give peak download speeds of 5 to 10 Mbps with the best giving 15 to 20 Mbps</a:t>
            </a:r>
          </a:p>
          <a:p>
            <a:pPr lvl="1"/>
            <a:r>
              <a:rPr lang="en-US" dirty="0"/>
              <a:t>100 Mbps is on the horizon</a:t>
            </a:r>
          </a:p>
          <a:p>
            <a:pPr lvl="1"/>
            <a:r>
              <a:rPr lang="en-US" dirty="0"/>
              <a:t>Nearly all carriers now use LTE (long-term evolution)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10.10: </a:t>
            </a:r>
            <a:r>
              <a:rPr lang="en-US" dirty="0">
                <a:effectLst/>
              </a:rPr>
              <a:t>Cellular Data </a:t>
            </a:r>
            <a:r>
              <a:rPr lang="en-US" dirty="0" smtClean="0">
                <a:effectLst/>
              </a:rPr>
              <a:t>Speeds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29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1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826589"/>
              </p:ext>
            </p:extLst>
          </p:nvPr>
        </p:nvGraphicFramePr>
        <p:xfrm>
          <a:off x="228599" y="1482777"/>
          <a:ext cx="8686801" cy="3851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362200"/>
                <a:gridCol w="2344784"/>
                <a:gridCol w="2151017"/>
              </a:tblGrid>
              <a:tr h="734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Local Area Network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Metropolitan Area Network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Wide Area Network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</a:tr>
              <a:tr h="484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Abbreviation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LAN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MAN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WAN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</a:tr>
              <a:tr h="263202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Service Area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On customer </a:t>
                      </a:r>
                      <a:r>
                        <a:rPr lang="en-US" sz="2000" dirty="0" smtClean="0">
                          <a:effectLst/>
                        </a:rPr>
                        <a:t>premises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(home,</a:t>
                      </a:r>
                      <a:r>
                        <a:rPr lang="en-US" altLang="zh-TW" sz="2000" dirty="0" smtClean="0">
                          <a:effectLst/>
                        </a:rPr>
                        <a:t> office, </a:t>
                      </a:r>
                      <a:r>
                        <a:rPr lang="en-US" sz="2000" dirty="0" smtClean="0">
                          <a:effectLst/>
                        </a:rPr>
                        <a:t>apartment,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building</a:t>
                      </a:r>
                      <a:r>
                        <a:rPr lang="en-US" sz="2000" dirty="0">
                          <a:effectLst/>
                        </a:rPr>
                        <a:t>, campus, etc.)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Between sites in a metropolitan area.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city </a:t>
                      </a:r>
                      <a:r>
                        <a:rPr lang="en-US" sz="2000" dirty="0" smtClean="0">
                          <a:effectLst/>
                        </a:rPr>
                        <a:t>and </a:t>
                      </a:r>
                      <a:r>
                        <a:rPr lang="en-US" sz="2000" dirty="0">
                          <a:effectLst/>
                        </a:rPr>
                        <a:t>its suburbs)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A Type of WAN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Between sites in a region, a country, or around the world.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10.1: </a:t>
            </a:r>
            <a:r>
              <a:rPr lang="en-US" dirty="0"/>
              <a:t>LANs versus WANs (and </a:t>
            </a:r>
            <a:r>
              <a:rPr lang="en-US" dirty="0" err="1"/>
              <a:t>MANs</a:t>
            </a:r>
            <a:r>
              <a:rPr lang="en-US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34290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82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>
            <a:normAutofit/>
          </a:bodyPr>
          <a:lstStyle/>
          <a:p>
            <a:r>
              <a:rPr lang="en-US" b="1" dirty="0"/>
              <a:t>LTE Advanced</a:t>
            </a:r>
          </a:p>
          <a:p>
            <a:pPr lvl="1"/>
            <a:r>
              <a:rPr lang="en-US" dirty="0"/>
              <a:t>The next generation of LTE</a:t>
            </a:r>
          </a:p>
          <a:p>
            <a:pPr lvl="1"/>
            <a:r>
              <a:rPr lang="en-US" dirty="0"/>
              <a:t>Currently, speeds are required to be 3 Gbps downstream, half of that upstream</a:t>
            </a:r>
          </a:p>
          <a:p>
            <a:r>
              <a:rPr lang="en-US" b="1" dirty="0" err="1"/>
              <a:t>3G</a:t>
            </a:r>
            <a:r>
              <a:rPr lang="en-US" b="1" dirty="0"/>
              <a:t>, </a:t>
            </a:r>
            <a:r>
              <a:rPr lang="en-US" b="1" dirty="0" err="1"/>
              <a:t>4G</a:t>
            </a:r>
            <a:r>
              <a:rPr lang="en-US" b="1" dirty="0"/>
              <a:t>, and </a:t>
            </a:r>
            <a:r>
              <a:rPr lang="en-US" b="1" dirty="0" err="1"/>
              <a:t>5G</a:t>
            </a:r>
            <a:endParaRPr lang="en-US" b="1" dirty="0"/>
          </a:p>
          <a:p>
            <a:pPr lvl="1"/>
            <a:r>
              <a:rPr lang="en-US" dirty="0"/>
              <a:t>The ITU creates definitions of generations</a:t>
            </a:r>
          </a:p>
          <a:p>
            <a:pPr lvl="1"/>
            <a:r>
              <a:rPr lang="en-US" dirty="0"/>
              <a:t>Marketers are using the terms in a meaningless </a:t>
            </a:r>
            <a:r>
              <a:rPr lang="en-US" dirty="0" smtClean="0"/>
              <a:t>manner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10.10: </a:t>
            </a:r>
            <a:r>
              <a:rPr lang="en-US" dirty="0">
                <a:effectLst/>
              </a:rPr>
              <a:t>Cellular Data </a:t>
            </a:r>
            <a:r>
              <a:rPr lang="en-US" dirty="0" smtClean="0">
                <a:effectLst/>
              </a:rPr>
              <a:t>Speeds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30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82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dirty="0"/>
              <a:t>Throughput Differs Widely from Rated Speeds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There is extensive overhead in cellular transmission. The data transmission rate is always less than the bit transmission rate.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If the user is riding in a car, throughput will fall.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If more customers use a cellsite, the </a:t>
            </a:r>
            <a:r>
              <a:rPr lang="en-US" dirty="0" err="1"/>
              <a:t>cellsite</a:t>
            </a:r>
            <a:r>
              <a:rPr lang="en-US" dirty="0"/>
              <a:t> may have to decrease the transmission speed to each.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In particular, speed will depend on the time of day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10.10: </a:t>
            </a:r>
            <a:r>
              <a:rPr lang="en-US" dirty="0">
                <a:effectLst/>
              </a:rPr>
              <a:t>Cellular Data </a:t>
            </a:r>
            <a:r>
              <a:rPr lang="en-US" dirty="0" smtClean="0">
                <a:effectLst/>
              </a:rPr>
              <a:t>Speeds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04800" y="6248400"/>
            <a:ext cx="3657600" cy="365125"/>
          </a:xfrm>
          <a:prstGeom prst="rect">
            <a:avLst/>
          </a:prstGeom>
          <a:gradFill rotWithShape="1">
            <a:gsLst>
              <a:gs pos="0">
                <a:schemeClr val="accent1">
                  <a:tint val="62000"/>
                  <a:satMod val="1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  <a:lin ang="16200000" scaled="0"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31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9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dirty="0"/>
              <a:t>Throughput Differs Widely from Rated Speeds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If </a:t>
            </a:r>
            <a:r>
              <a:rPr lang="en-US" dirty="0"/>
              <a:t>the user travels into an area with an overloaded cellsite, speed will be lower.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At greater distances from a cellsite, speed falls, just as in Wi-Fi.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Weakened signal strength caused by transmission through buildings will also reduce speed.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080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10.10: </a:t>
            </a:r>
            <a:r>
              <a:rPr lang="en-US" dirty="0">
                <a:effectLst/>
              </a:rPr>
              <a:t>Cellular Data </a:t>
            </a:r>
            <a:r>
              <a:rPr lang="en-US" dirty="0" smtClean="0">
                <a:effectLst/>
              </a:rPr>
              <a:t>Speeds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04800" y="6248400"/>
            <a:ext cx="3657600" cy="365125"/>
          </a:xfrm>
          <a:prstGeom prst="rect">
            <a:avLst/>
          </a:prstGeom>
          <a:gradFill rotWithShape="1">
            <a:gsLst>
              <a:gs pos="0">
                <a:schemeClr val="accent1">
                  <a:tint val="62000"/>
                  <a:satMod val="1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  <a:lin ang="16200000" scaled="0"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32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50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783028"/>
              </p:ext>
            </p:extLst>
          </p:nvPr>
        </p:nvGraphicFramePr>
        <p:xfrm>
          <a:off x="457200" y="533400"/>
          <a:ext cx="82296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33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72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10.3: </a:t>
            </a:r>
            <a:r>
              <a:rPr lang="en-US" sz="2400" dirty="0"/>
              <a:t>Basic WAN Components and Business Uses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480038" cy="3886200"/>
          </a:xfr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304800" y="6248400"/>
            <a:ext cx="3657600" cy="365125"/>
          </a:xfrm>
          <a:prstGeom prst="rect">
            <a:avLst/>
          </a:prstGeom>
          <a:gradFill rotWithShape="1">
            <a:gsLst>
              <a:gs pos="0">
                <a:schemeClr val="accent1">
                  <a:tint val="62000"/>
                  <a:satMod val="1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  <a:lin ang="16200000" scaled="0"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3" name="Rounded Rectangle 2"/>
          <p:cNvSpPr/>
          <p:nvPr/>
        </p:nvSpPr>
        <p:spPr>
          <a:xfrm>
            <a:off x="2895600" y="3200400"/>
            <a:ext cx="2971800" cy="2514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34</a:t>
            </a:fld>
            <a:endParaRPr lang="en-US" sz="2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914400" y="533400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(CPE)</a:t>
            </a:r>
            <a:endParaRPr lang="zh-TW" altLang="en-US" sz="20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8077200" y="289560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(CPE)</a:t>
            </a:r>
            <a:endParaRPr lang="zh-TW" altLang="en-US" sz="20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5867400" y="5421868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(Access Link)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16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10.11: </a:t>
            </a:r>
            <a:r>
              <a:rPr lang="en-US" sz="2800" dirty="0" smtClean="0">
                <a:effectLst/>
              </a:rPr>
              <a:t>Wired </a:t>
            </a:r>
            <a:r>
              <a:rPr lang="en-US" sz="2800" dirty="0">
                <a:effectLst/>
              </a:rPr>
              <a:t>Carrier WANs for Business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97413"/>
            <a:ext cx="7696200" cy="3941387"/>
          </a:xfrm>
        </p:spPr>
      </p:pic>
      <p:sp>
        <p:nvSpPr>
          <p:cNvPr id="2" name="Rounded Rectangle 1"/>
          <p:cNvSpPr/>
          <p:nvPr/>
        </p:nvSpPr>
        <p:spPr>
          <a:xfrm>
            <a:off x="457200" y="3297613"/>
            <a:ext cx="4953000" cy="1600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Corporations need to connect their sites with high-quality transmission networks with better QoS than the Internet</a:t>
            </a:r>
            <a:endParaRPr lang="en-US" sz="2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35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08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Leased Lines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Layer 1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Access lines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Leased line networks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Carrier Ethernet</a:t>
            </a:r>
          </a:p>
          <a:p>
            <a:pPr lvl="1"/>
            <a:r>
              <a:rPr lang="en-US" dirty="0" smtClean="0"/>
              <a:t>Layer 2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Extends site Ethernet LANs to the corporation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Multiprotocol Label Switching (MPLS)</a:t>
            </a:r>
          </a:p>
          <a:p>
            <a:pPr lvl="1"/>
            <a:r>
              <a:rPr lang="en-US" dirty="0" smtClean="0"/>
              <a:t>Layer 3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Strong traffic engineering for high QoS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Pearson Education, Ltd. </a:t>
            </a:r>
            <a:endParaRPr lang="en-US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Wired Carrier WAN Core Technologies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36</a:t>
            </a:fld>
            <a:endParaRPr 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3810000" y="12192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www.cht.com.tw/home/enterprise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796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10.11: </a:t>
            </a:r>
            <a:r>
              <a:rPr lang="en-US" sz="2400" dirty="0" smtClean="0">
                <a:effectLst/>
              </a:rPr>
              <a:t>Wired </a:t>
            </a:r>
            <a:r>
              <a:rPr lang="en-US" sz="2400" dirty="0">
                <a:effectLst/>
              </a:rPr>
              <a:t>Carrier WANs for Business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1490"/>
            <a:ext cx="8153400" cy="4070784"/>
          </a:xfrm>
        </p:spPr>
      </p:pic>
      <p:sp>
        <p:nvSpPr>
          <p:cNvPr id="2" name="TextBox 1"/>
          <p:cNvSpPr txBox="1"/>
          <p:nvPr/>
        </p:nvSpPr>
        <p:spPr>
          <a:xfrm>
            <a:off x="1607460" y="1141282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3543180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941227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846192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4705290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495490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37</a:t>
            </a:fld>
            <a:endParaRPr lang="en-US" sz="2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52600" y="200802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專線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066800" y="5334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A lease line is also used from a company to the ISP's</a:t>
            </a:r>
            <a:br>
              <a:rPr lang="en-US" altLang="zh-TW" sz="2000" dirty="0" smtClean="0"/>
            </a:br>
            <a:r>
              <a:rPr lang="en-US" altLang="zh-TW" sz="2000" dirty="0" smtClean="0"/>
              <a:t>nearest location, called a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of presence (POP)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95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066800"/>
            <a:ext cx="7162800" cy="467718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10.12: Access Lines vs Leased Lines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6096000" y="1066800"/>
            <a:ext cx="26670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Each customer site must have a CSU/</a:t>
            </a:r>
            <a:r>
              <a:rPr lang="en-US" sz="2000" dirty="0" err="1" smtClean="0"/>
              <a:t>DSU</a:t>
            </a:r>
            <a:r>
              <a:rPr lang="en-US" sz="2000" dirty="0" smtClean="0"/>
              <a:t> interface to the telephone network.</a:t>
            </a:r>
            <a:endParaRPr lang="en-US" sz="2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38</a:t>
            </a:fld>
            <a:endParaRPr lang="en-US" sz="2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304800" y="5257800"/>
            <a:ext cx="465544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CSU/DSU : </a:t>
            </a:r>
          </a:p>
          <a:p>
            <a:r>
              <a:rPr lang="en-US" altLang="zh-TW" b="1" dirty="0" smtClean="0"/>
              <a:t>Channel Service Unit / Data Service Unit</a:t>
            </a:r>
            <a:endParaRPr lang="zh-TW" altLang="en-US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3124200" y="2951202"/>
            <a:ext cx="8451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TW" dirty="0" smtClean="0"/>
              <a:t>Trunk</a:t>
            </a:r>
          </a:p>
          <a:p>
            <a:pPr algn="ctr">
              <a:lnSpc>
                <a:spcPts val="1800"/>
              </a:lnSpc>
            </a:pPr>
            <a:r>
              <a:rPr lang="en-US" altLang="zh-TW" dirty="0" smtClean="0"/>
              <a:t>Line 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724400" y="3789402"/>
            <a:ext cx="8451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TW" dirty="0" smtClean="0"/>
              <a:t>Trunk</a:t>
            </a:r>
          </a:p>
          <a:p>
            <a:pPr algn="ctr">
              <a:lnSpc>
                <a:spcPts val="1800"/>
              </a:lnSpc>
            </a:pPr>
            <a:r>
              <a:rPr lang="en-US" altLang="zh-TW" dirty="0" smtClean="0"/>
              <a:t>Line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06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10.13: Leased Line Data Network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8" y="1120508"/>
            <a:ext cx="7330042" cy="4746892"/>
          </a:xfr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39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18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563229"/>
              </p:ext>
            </p:extLst>
          </p:nvPr>
        </p:nvGraphicFramePr>
        <p:xfrm>
          <a:off x="190500" y="1524000"/>
          <a:ext cx="8762999" cy="3209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199"/>
                <a:gridCol w="2184249"/>
                <a:gridCol w="2197252"/>
                <a:gridCol w="2019299"/>
              </a:tblGrid>
              <a:tr h="833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Local Area Network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Metropolitan Area Network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Wide Area Network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</a:tr>
              <a:tr h="6907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Implementation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Self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Carrier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Carrier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</a:tr>
              <a:tr h="7574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Ability to Choose Technology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High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Low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Low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</a:tr>
              <a:tr h="92792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Who Manages the Network?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Self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Carrier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Carrier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10.1: </a:t>
            </a:r>
            <a:r>
              <a:rPr lang="en-US" dirty="0"/>
              <a:t>LANs versus WANs (and </a:t>
            </a:r>
            <a:r>
              <a:rPr lang="en-US" dirty="0" err="1"/>
              <a:t>MANs</a:t>
            </a:r>
            <a:r>
              <a:rPr lang="en-US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3528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5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10.13: Leased Line Data Network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6" y="1142999"/>
            <a:ext cx="7723543" cy="4724401"/>
          </a:xfr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40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71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724493"/>
              </p:ext>
            </p:extLst>
          </p:nvPr>
        </p:nvGraphicFramePr>
        <p:xfrm>
          <a:off x="457199" y="1752600"/>
          <a:ext cx="8382001" cy="364626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52601"/>
                <a:gridCol w="2590800"/>
                <a:gridCol w="4038600"/>
              </a:tblGrid>
              <a:tr h="51593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North American Digital </a:t>
                      </a:r>
                      <a:r>
                        <a:rPr lang="en-US" sz="2400" dirty="0" smtClean="0">
                          <a:effectLst/>
                        </a:rPr>
                        <a:t>Hierarchy</a:t>
                      </a:r>
                      <a:endParaRPr lang="en-US" sz="2400" b="1" dirty="0">
                        <a:solidFill>
                          <a:srgbClr val="548DD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/>
                </a:tc>
              </a:tr>
              <a:tr h="1084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Line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Speed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Typical Transmission Medium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</a:tr>
              <a:tr h="958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T1*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1.544 Mbps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2-Pair Data-Grade UTP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</a:tr>
              <a:tr h="1087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T3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44.736 Mbps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Carrier Optical Fiber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10.14: Leased Line Speeds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41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15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169821"/>
              </p:ext>
            </p:extLst>
          </p:nvPr>
        </p:nvGraphicFramePr>
        <p:xfrm>
          <a:off x="457200" y="1828800"/>
          <a:ext cx="8229601" cy="351891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28801"/>
                <a:gridCol w="2438400"/>
                <a:gridCol w="3962400"/>
              </a:tblGrid>
              <a:tr h="5334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CEPT </a:t>
                      </a:r>
                      <a:r>
                        <a:rPr lang="en-US" sz="2400" dirty="0" smtClean="0">
                          <a:effectLst/>
                        </a:rPr>
                        <a:t>Hierarchy (Europe)</a:t>
                      </a:r>
                      <a:endParaRPr lang="en-US" sz="2400" b="1" dirty="0">
                        <a:solidFill>
                          <a:srgbClr val="548DD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2000" b="1" dirty="0">
                        <a:solidFill>
                          <a:srgbClr val="548DD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2000" b="1" dirty="0">
                        <a:solidFill>
                          <a:srgbClr val="548DD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Line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Speed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Typical Transmission Medium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</a:tr>
              <a:tr h="1001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E1*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2.048 Mbps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2-Pair Data-Grade UTP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E3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34.368 Mbps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Carrier Optical Fiber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2" marR="86762" marT="0" marB="0" anchor="ctr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10.14: Leased Line Speeds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42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98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T1*, E1*</a:t>
            </a:r>
          </a:p>
          <a:p>
            <a:r>
              <a:rPr lang="en-US" dirty="0" smtClean="0"/>
              <a:t>Often </a:t>
            </a:r>
            <a:r>
              <a:rPr lang="en-US" dirty="0"/>
              <a:t>offer synchronous DSL over existing 1-pair </a:t>
            </a:r>
            <a:r>
              <a:rPr lang="en-US" dirty="0" smtClean="0"/>
              <a:t>VG UTP </a:t>
            </a:r>
            <a:r>
              <a:rPr lang="en-US" dirty="0"/>
              <a:t>rather than offering traditional T1 and E1 service over 2-pair data grade UTP, which must be pulled to the customer’s premises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10.14: Leased Line Speeds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43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01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Fractional </a:t>
            </a:r>
            <a:r>
              <a:rPr lang="en-US" dirty="0" err="1"/>
              <a:t>T1</a:t>
            </a:r>
            <a:r>
              <a:rPr lang="en-US" dirty="0"/>
              <a:t> speeds are often offered by carriers. These typically include some subset of the speeds 128 kbps, 256 kbps, 384 kbps, 512 kbps, and 768 kbps.</a:t>
            </a:r>
          </a:p>
          <a:p>
            <a:pPr>
              <a:spcBef>
                <a:spcPts val="2400"/>
              </a:spcBef>
            </a:pPr>
            <a:r>
              <a:rPr lang="en-US" dirty="0" err="1"/>
              <a:t>T1</a:t>
            </a:r>
            <a:r>
              <a:rPr lang="en-US" dirty="0"/>
              <a:t> and </a:t>
            </a:r>
            <a:r>
              <a:rPr lang="en-US" dirty="0" err="1"/>
              <a:t>E1</a:t>
            </a:r>
            <a:r>
              <a:rPr lang="en-US" dirty="0"/>
              <a:t> lines can be bonded to provide double, triple, or quadruple the capacity of a single line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10.14: Leased Line Speeds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44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73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10.14: Leased Line Speeds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865050"/>
              </p:ext>
            </p:extLst>
          </p:nvPr>
        </p:nvGraphicFramePr>
        <p:xfrm>
          <a:off x="304799" y="1524000"/>
          <a:ext cx="8534401" cy="33649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36028"/>
                <a:gridCol w="2445573"/>
                <a:gridCol w="3352800"/>
              </a:tblGrid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</a:rPr>
                        <a:t>SONET</a:t>
                      </a:r>
                      <a:r>
                        <a:rPr lang="en-US" sz="2400" dirty="0">
                          <a:effectLst/>
                        </a:rPr>
                        <a:t>/</a:t>
                      </a:r>
                      <a:r>
                        <a:rPr lang="en-US" sz="2400" dirty="0" err="1">
                          <a:effectLst/>
                        </a:rPr>
                        <a:t>SDH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Speeds</a:t>
                      </a:r>
                      <a:endParaRPr lang="en-US" sz="2400" b="1" dirty="0">
                        <a:solidFill>
                          <a:srgbClr val="548DD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548DD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548DD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Line</a:t>
                      </a:r>
                      <a:endPara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Speed (Mbps)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Transmission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Medium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OC3/STM1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    155.52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Carrier Optical Fiber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OC12/STM4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    622.08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Carrier Optical Fiber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OC48/STM16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 2,488.32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Carrier Optical Fiber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OC192/STM64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 9,953.28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Carrier Optical Fiber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OC768/STM256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39,813.12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Carrier Optical Fiber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28600" y="5105400"/>
            <a:ext cx="8534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Above 50 Mbps, transmission lines are standardized</a:t>
            </a:r>
            <a:endParaRPr lang="en-US" sz="24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45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57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Pearson Education, Ltd. </a:t>
            </a:r>
            <a:endParaRPr 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10-</a:t>
            </a:r>
            <a:fld id="{2BA17BC8-0F62-4027-B3AA-0C978CB2366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122583" y="1524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www.cht.com.tw/home/enterprise/hinet/hinet-line/domestic-circuit</a:t>
            </a: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2437"/>
            <a:ext cx="7162800" cy="63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838200"/>
            <a:ext cx="1723549" cy="1420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latin typeface="+mn-ea"/>
              </a:rPr>
              <a:t>中華電信</a:t>
            </a:r>
            <a:endParaRPr lang="en-US" altLang="zh-TW" sz="20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latin typeface="+mn-ea"/>
              </a:rPr>
              <a:t>長途數據電路</a:t>
            </a:r>
            <a:endParaRPr lang="en-US" altLang="zh-TW" sz="20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latin typeface="+mn-ea"/>
              </a:rPr>
              <a:t>月租費</a:t>
            </a:r>
            <a:endParaRPr lang="zh-TW" altLang="en-US" sz="2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7469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90600"/>
            <a:ext cx="8077200" cy="470420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10.15: Public Switched Data Network (PSDN)</a:t>
            </a:r>
            <a:endParaRPr lang="en-US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47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91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Switched (Layer 2) Technology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Carrier Ethernet</a:t>
            </a:r>
          </a:p>
          <a:p>
            <a:pPr lvl="2"/>
            <a:r>
              <a:rPr lang="en-US" sz="2400" dirty="0" smtClean="0"/>
              <a:t>Yes, Ethernet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Historical PSDN technologies</a:t>
            </a:r>
          </a:p>
          <a:p>
            <a:pPr lvl="2"/>
            <a:r>
              <a:rPr lang="en-US" sz="2400" dirty="0" smtClean="0"/>
              <a:t>Dead or dying</a:t>
            </a:r>
          </a:p>
          <a:p>
            <a:pPr lvl="2"/>
            <a:r>
              <a:rPr lang="en-US" sz="2400" dirty="0" smtClean="0"/>
              <a:t>Frame Relay</a:t>
            </a:r>
          </a:p>
          <a:p>
            <a:pPr lvl="2"/>
            <a:r>
              <a:rPr lang="en-US" sz="2400" dirty="0" smtClean="0"/>
              <a:t>ATM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(Asynchronous Transfer Mode)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10.15: Public Switched Data Network (PSDN)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6576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48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34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10.16: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</a:t>
            </a:r>
            <a:r>
              <a:rPr lang="en-US" sz="2800" dirty="0">
                <a:effectLst/>
              </a:rPr>
              <a:t> </a:t>
            </a:r>
            <a:r>
              <a:rPr lang="en-US" sz="2800" dirty="0" smtClean="0">
                <a:effectLst/>
              </a:rPr>
              <a:t>PSDN Services</a:t>
            </a:r>
            <a:endParaRPr lang="en-US" sz="2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305800" cy="3929855"/>
          </a:xfrm>
        </p:spPr>
      </p:pic>
      <p:sp>
        <p:nvSpPr>
          <p:cNvPr id="12" name="Rounded Rectangle 11"/>
          <p:cNvSpPr/>
          <p:nvPr/>
        </p:nvSpPr>
        <p:spPr>
          <a:xfrm>
            <a:off x="4876800" y="4648200"/>
            <a:ext cx="35814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E-Line service is like having a leased line</a:t>
            </a:r>
            <a:endParaRPr lang="en-US" sz="2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49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29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548127"/>
              </p:ext>
            </p:extLst>
          </p:nvPr>
        </p:nvGraphicFramePr>
        <p:xfrm>
          <a:off x="304800" y="1371600"/>
          <a:ext cx="8610599" cy="416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81200"/>
                <a:gridCol w="2362200"/>
                <a:gridCol w="2362199"/>
              </a:tblGrid>
              <a:tr h="96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Local Area Network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Metropolitan Area Network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Wide Area Network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</a:tr>
              <a:tr h="1475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Price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Highly related to cost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Based on pricing strategy. Highly unpredictable.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Based on pricing strategy. Highly unpredictable.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Cost per Bit Transmitted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Low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Medium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High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</a:tr>
              <a:tr h="96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Typical </a:t>
                      </a:r>
                      <a:r>
                        <a:rPr lang="en-US" sz="2000" dirty="0">
                          <a:effectLst/>
                        </a:rPr>
                        <a:t>Transmission Speed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 smtClean="0">
                          <a:effectLst/>
                          <a:sym typeface="Symbol"/>
                        </a:rPr>
                        <a:t> </a:t>
                      </a:r>
                      <a:r>
                        <a:rPr lang="en-US" sz="2000" dirty="0" smtClean="0">
                          <a:effectLst/>
                        </a:rPr>
                        <a:t>1 </a:t>
                      </a:r>
                      <a:r>
                        <a:rPr lang="en-US" sz="2000" dirty="0" err="1">
                          <a:effectLst/>
                        </a:rPr>
                        <a:t>Gbps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10 Mbps </a:t>
                      </a:r>
                      <a:r>
                        <a:rPr lang="en-US" sz="1800" dirty="0" smtClean="0">
                          <a:effectLst/>
                        </a:rPr>
                        <a:t>~ 1 </a:t>
                      </a:r>
                      <a:r>
                        <a:rPr lang="en-US" sz="1800" dirty="0" err="1">
                          <a:effectLst/>
                        </a:rPr>
                        <a:t>Gbps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1 </a:t>
                      </a:r>
                      <a:r>
                        <a:rPr lang="en-US" sz="2000" dirty="0" smtClean="0">
                          <a:effectLst/>
                        </a:rPr>
                        <a:t>~ </a:t>
                      </a:r>
                      <a:r>
                        <a:rPr lang="en-US" sz="2000" dirty="0">
                          <a:effectLst/>
                        </a:rPr>
                        <a:t>100 Mbps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10.1: </a:t>
            </a:r>
            <a:r>
              <a:rPr lang="en-US" dirty="0"/>
              <a:t>LANs versus WANs (and </a:t>
            </a:r>
            <a:r>
              <a:rPr lang="en-US" dirty="0" err="1"/>
              <a:t>MANs</a:t>
            </a:r>
            <a:r>
              <a:rPr lang="en-US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4290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16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10.16: Carrier </a:t>
            </a:r>
            <a:r>
              <a:rPr lang="en-US" dirty="0">
                <a:effectLst/>
              </a:rPr>
              <a:t>Ethernet </a:t>
            </a:r>
            <a:r>
              <a:rPr lang="en-US" dirty="0" smtClean="0">
                <a:effectLst/>
              </a:rPr>
              <a:t>PSDN Services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421766" cy="3886200"/>
          </a:xfrm>
        </p:spPr>
      </p:pic>
      <p:sp>
        <p:nvSpPr>
          <p:cNvPr id="10" name="Rounded Rectangle 9"/>
          <p:cNvSpPr/>
          <p:nvPr/>
        </p:nvSpPr>
        <p:spPr>
          <a:xfrm>
            <a:off x="533400" y="1752600"/>
            <a:ext cx="4267200" cy="1447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E-</a:t>
            </a:r>
            <a:r>
              <a:rPr lang="en-US" sz="2400" dirty="0"/>
              <a:t>L</a:t>
            </a:r>
            <a:r>
              <a:rPr lang="en-US" sz="2400" dirty="0" smtClean="0"/>
              <a:t>AN service extends site Ethernet LANs to cover multiple sites</a:t>
            </a:r>
            <a:endParaRPr lang="en-US" sz="2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50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69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070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Low </a:t>
            </a:r>
            <a:r>
              <a:rPr lang="en-US" dirty="0" smtClean="0"/>
              <a:t>cost</a:t>
            </a:r>
          </a:p>
          <a:p>
            <a:r>
              <a:rPr lang="en-US" dirty="0"/>
              <a:t>F</a:t>
            </a:r>
            <a:r>
              <a:rPr lang="en-US" dirty="0" smtClean="0"/>
              <a:t>amiliarity </a:t>
            </a:r>
            <a:r>
              <a:rPr lang="en-US" dirty="0"/>
              <a:t>of the technology </a:t>
            </a:r>
            <a:r>
              <a:rPr lang="en-US" dirty="0" smtClean="0"/>
              <a:t>for </a:t>
            </a:r>
            <a:r>
              <a:rPr lang="en-US" dirty="0"/>
              <a:t>the firm’s networking staff</a:t>
            </a:r>
          </a:p>
          <a:p>
            <a:r>
              <a:rPr lang="en-US" dirty="0"/>
              <a:t>High speeds are available</a:t>
            </a:r>
          </a:p>
          <a:p>
            <a:r>
              <a:rPr lang="en-US" dirty="0"/>
              <a:t>Speed agility: Increases in speed can be provisioned rapidly</a:t>
            </a:r>
          </a:p>
          <a:p>
            <a:r>
              <a:rPr lang="en-US" dirty="0"/>
              <a:t>Quality of service</a:t>
            </a:r>
          </a:p>
          <a:p>
            <a:r>
              <a:rPr lang="en-US" dirty="0"/>
              <a:t>Security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10.17: </a:t>
            </a:r>
            <a:r>
              <a:rPr lang="en-US" dirty="0">
                <a:effectLst/>
              </a:rPr>
              <a:t>Carrier Ethernet Attractions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51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37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Routers route each packet individually, going through the three steps we saw in the last chapter.</a:t>
            </a:r>
          </a:p>
          <a:p>
            <a:pPr lvl="1" eaLnBrk="1" hangingPunct="1">
              <a:spcBef>
                <a:spcPts val="1400"/>
              </a:spcBef>
            </a:pPr>
            <a:r>
              <a:rPr lang="en-US" dirty="0" smtClean="0"/>
              <a:t>Even if the next packet is going to the same destination IP address, the router will go through all three steps.</a:t>
            </a:r>
          </a:p>
          <a:p>
            <a:pPr lvl="1" eaLnBrk="1" hangingPunct="1">
              <a:spcBef>
                <a:spcPts val="1400"/>
              </a:spcBef>
            </a:pPr>
            <a:r>
              <a:rPr lang="en-US" dirty="0" smtClean="0"/>
              <a:t>This consumes a great deal of  processing power per packet.</a:t>
            </a:r>
          </a:p>
          <a:p>
            <a:pPr lvl="1" eaLnBrk="1" hangingPunct="1">
              <a:spcBef>
                <a:spcPts val="1400"/>
              </a:spcBef>
            </a:pPr>
            <a:r>
              <a:rPr lang="en-US" dirty="0" smtClean="0"/>
              <a:t>This makes traditional routing expensive.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Multiprotocol Label Switching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52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28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/>
              <a:t>MPLS addresses this issue.</a:t>
            </a:r>
          </a:p>
          <a:p>
            <a:pPr lvl="1" eaLnBrk="1" hangingPunct="1"/>
            <a:r>
              <a:rPr lang="en-US" smtClean="0"/>
              <a:t>Routers identify the best route for a range of IP addresses </a:t>
            </a:r>
            <a:r>
              <a:rPr lang="en-US" i="1" smtClean="0"/>
              <a:t>before</a:t>
            </a:r>
            <a:r>
              <a:rPr lang="en-US" smtClean="0"/>
              <a:t> sending data.</a:t>
            </a:r>
          </a:p>
          <a:p>
            <a:pPr lvl="1" eaLnBrk="1" hangingPunct="1"/>
            <a:r>
              <a:rPr lang="en-US" smtClean="0"/>
              <a:t>That route is given a label number.</a:t>
            </a:r>
          </a:p>
          <a:p>
            <a:pPr lvl="1" eaLnBrk="1" hangingPunct="1"/>
            <a:r>
              <a:rPr lang="en-US" smtClean="0"/>
              <a:t>Each packet in a stream gets a label with this label number.</a:t>
            </a:r>
          </a:p>
          <a:p>
            <a:pPr lvl="1" eaLnBrk="1" hangingPunct="1"/>
            <a:r>
              <a:rPr lang="en-US" smtClean="0"/>
              <a:t>Routers do only a quick table lookup per packet.</a:t>
            </a:r>
          </a:p>
          <a:p>
            <a:pPr lvl="1" eaLnBrk="1" hangingPunct="1"/>
            <a:r>
              <a:rPr lang="en-US" smtClean="0"/>
              <a:t>Table lookups require little processing power.</a:t>
            </a:r>
          </a:p>
          <a:p>
            <a:pPr lvl="1" eaLnBrk="1" hangingPunct="1"/>
            <a:r>
              <a:rPr lang="en-US" smtClean="0"/>
              <a:t>So multiprotocol label switching is much less expensive than traditional routing.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Multiprotocol Label Switching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762000" y="5105400"/>
            <a:ext cx="75438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53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24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143000"/>
            <a:ext cx="8458200" cy="476837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10.18: </a:t>
            </a:r>
            <a:r>
              <a:rPr lang="en-US" sz="2800" b="0" dirty="0"/>
              <a:t>Multiprotocol Label Switching (MPLS</a:t>
            </a:r>
            <a:r>
              <a:rPr lang="en-US" sz="2800" b="0" dirty="0" smtClean="0"/>
              <a:t>)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533400" y="4267200"/>
            <a:ext cx="2590800" cy="1676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54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28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10.18: </a:t>
            </a:r>
            <a:r>
              <a:rPr lang="en-US" sz="2800" b="0" dirty="0"/>
              <a:t>Multiprotocol Label Switching (MPLS)</a:t>
            </a:r>
            <a:endParaRPr lang="en-US" sz="2800" dirty="0"/>
          </a:p>
        </p:txBody>
      </p:sp>
      <p:pic>
        <p:nvPicPr>
          <p:cNvPr id="130052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279525"/>
            <a:ext cx="7620000" cy="4816475"/>
          </a:xfrm>
        </p:spPr>
      </p:pic>
      <p:sp>
        <p:nvSpPr>
          <p:cNvPr id="6" name="Rounded Rectangle 5"/>
          <p:cNvSpPr/>
          <p:nvPr/>
        </p:nvSpPr>
        <p:spPr>
          <a:xfrm>
            <a:off x="304800" y="3352800"/>
            <a:ext cx="2438400" cy="2590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71975" y="2925763"/>
            <a:ext cx="62865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24200" y="1265237"/>
            <a:ext cx="2514600" cy="1371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341813" y="4373562"/>
            <a:ext cx="3705225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Label Number is 123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55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83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700"/>
          </a:xfrm>
        </p:spPr>
        <p:txBody>
          <a:bodyPr/>
          <a:lstStyle/>
          <a:p>
            <a:r>
              <a:rPr lang="en-US" dirty="0" smtClean="0"/>
              <a:t>Label sits between the frame header and the IP packet header.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10.18: </a:t>
            </a:r>
            <a:r>
              <a:rPr lang="en-US" b="0" dirty="0" smtClean="0"/>
              <a:t>MPLS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200400"/>
            <a:ext cx="24384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IP Packet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3200400"/>
            <a:ext cx="2514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MPLS Label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3200400"/>
            <a:ext cx="27432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Frame Header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35313" y="3124200"/>
            <a:ext cx="27432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56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79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10.18: </a:t>
            </a:r>
            <a:r>
              <a:rPr lang="en-US" sz="2800" b="0" dirty="0"/>
              <a:t>Multiprotocol Label Switching (MPLS)</a:t>
            </a:r>
            <a:endParaRPr lang="en-US" sz="2800" dirty="0"/>
          </a:p>
        </p:txBody>
      </p:sp>
      <p:pic>
        <p:nvPicPr>
          <p:cNvPr id="133124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447800"/>
            <a:ext cx="8288338" cy="4343400"/>
          </a:xfrm>
        </p:spPr>
      </p:pic>
      <p:sp>
        <p:nvSpPr>
          <p:cNvPr id="7" name="Rounded Rectangle 6"/>
          <p:cNvSpPr/>
          <p:nvPr/>
        </p:nvSpPr>
        <p:spPr>
          <a:xfrm>
            <a:off x="4267200" y="3276600"/>
            <a:ext cx="1905000" cy="2590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57200" y="4876800"/>
            <a:ext cx="2743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629400" y="3886200"/>
            <a:ext cx="22860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Router 3 sends the packet out through Interface 1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57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82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10.18: </a:t>
            </a:r>
            <a:r>
              <a:rPr lang="en-US" sz="2800" b="0" dirty="0"/>
              <a:t>Multiprotocol Label Switching (MPLS)</a:t>
            </a:r>
            <a:endParaRPr lang="en-US" sz="2800" dirty="0"/>
          </a:p>
        </p:txBody>
      </p:sp>
      <p:pic>
        <p:nvPicPr>
          <p:cNvPr id="135172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066800"/>
            <a:ext cx="7391400" cy="4882493"/>
          </a:xfrm>
        </p:spPr>
      </p:pic>
      <p:sp>
        <p:nvSpPr>
          <p:cNvPr id="2" name="Rounded Rectangle 1"/>
          <p:cNvSpPr/>
          <p:nvPr/>
        </p:nvSpPr>
        <p:spPr>
          <a:xfrm>
            <a:off x="6781800" y="4495800"/>
            <a:ext cx="990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58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83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490662"/>
            <a:ext cx="8599488" cy="445293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10.18: </a:t>
            </a:r>
            <a:r>
              <a:rPr lang="en-US" sz="2800" b="0" dirty="0"/>
              <a:t>Multiprotocol Label Switching (MPLS)</a:t>
            </a:r>
            <a:endParaRPr lang="en-US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59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05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046840"/>
              </p:ext>
            </p:extLst>
          </p:nvPr>
        </p:nvGraphicFramePr>
        <p:xfrm>
          <a:off x="304800" y="1676400"/>
          <a:ext cx="8534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40"/>
                <a:gridCol w="2167305"/>
                <a:gridCol w="2033855"/>
                <a:gridCol w="2057400"/>
              </a:tblGrid>
              <a:tr h="1104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Local Area Network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Metropolitan Area Network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Wide Area Network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</a:tr>
              <a:tr h="1104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Diversity of Technologies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Low: 802.3 and 802.11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Medium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High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7316" marR="107316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10.1: </a:t>
            </a:r>
            <a:r>
              <a:rPr lang="en-US" dirty="0"/>
              <a:t>LANs versus WANs (and </a:t>
            </a:r>
            <a:r>
              <a:rPr lang="en-US" dirty="0" err="1"/>
              <a:t>MANs</a:t>
            </a:r>
            <a:r>
              <a:rPr lang="en-US" dirty="0"/>
              <a:t>)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19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/>
          <a:lstStyle/>
          <a:p>
            <a:r>
              <a:rPr lang="en-US" dirty="0" smtClean="0"/>
              <a:t>The Internet</a:t>
            </a:r>
          </a:p>
          <a:p>
            <a:pPr lvl="1"/>
            <a:r>
              <a:rPr lang="en-US" dirty="0" smtClean="0"/>
              <a:t>Ubiquitous and inexpensive</a:t>
            </a:r>
          </a:p>
          <a:p>
            <a:pPr lvl="1"/>
            <a:r>
              <a:rPr lang="en-US" dirty="0" smtClean="0"/>
              <a:t>Lacks the QoS requirements of organizations</a:t>
            </a:r>
          </a:p>
          <a:p>
            <a:r>
              <a:rPr lang="en-US" dirty="0" smtClean="0"/>
              <a:t>Corporate WANs</a:t>
            </a:r>
          </a:p>
          <a:p>
            <a:pPr lvl="1"/>
            <a:r>
              <a:rPr lang="en-US" dirty="0" smtClean="0"/>
              <a:t>Offer the required QoS</a:t>
            </a:r>
          </a:p>
          <a:p>
            <a:pPr lvl="1"/>
            <a:r>
              <a:rPr lang="en-US" dirty="0" smtClean="0"/>
              <a:t>Much more expensive than the Internet to meet traffic engineering requirements</a:t>
            </a:r>
          </a:p>
          <a:p>
            <a:pPr lvl="1"/>
            <a:r>
              <a:rPr lang="en-US" dirty="0" smtClean="0"/>
              <a:t>Mostly for transmission between a corporation’s sites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Corporate WANs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65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567875"/>
              </p:ext>
            </p:extLst>
          </p:nvPr>
        </p:nvGraphicFramePr>
        <p:xfrm>
          <a:off x="457200" y="533400"/>
          <a:ext cx="82296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581400" cy="365125"/>
          </a:xfrm>
        </p:spPr>
        <p:txBody>
          <a:bodyPr/>
          <a:lstStyle/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72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10.3: </a:t>
            </a:r>
            <a:r>
              <a:rPr lang="en-US" sz="2400" dirty="0"/>
              <a:t>Basic WAN </a:t>
            </a:r>
            <a:r>
              <a:rPr lang="en-US" sz="2400" dirty="0" smtClean="0"/>
              <a:t>Components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480038" cy="3886200"/>
          </a:xfr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304800" y="6248400"/>
            <a:ext cx="3657600" cy="365125"/>
          </a:xfrm>
          <a:prstGeom prst="rect">
            <a:avLst/>
          </a:prstGeom>
          <a:gradFill rotWithShape="1">
            <a:gsLst>
              <a:gs pos="0">
                <a:schemeClr val="accent1">
                  <a:tint val="62000"/>
                  <a:satMod val="1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  <a:lin ang="16200000" scaled="0"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 smtClean="0"/>
              <a:t>Copyright © 2015 Pearson Education, Ltd. </a:t>
            </a:r>
            <a:endParaRPr lang="en-US" b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584960" cy="365125"/>
          </a:xfrm>
        </p:spPr>
        <p:txBody>
          <a:bodyPr/>
          <a:lstStyle/>
          <a:p>
            <a:r>
              <a:rPr lang="en-US" sz="2000" dirty="0" smtClean="0"/>
              <a:t>10-</a:t>
            </a:r>
            <a:fld id="{2BA17BC8-0F62-4027-B3AA-0C978CB2366F}" type="slidenum">
              <a:rPr lang="en-US" sz="2000" smtClean="0"/>
              <a:pPr/>
              <a:t>9</a:t>
            </a:fld>
            <a:endParaRPr 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001000" y="289560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(CPE)</a:t>
            </a:r>
            <a:endParaRPr lang="zh-TW" altLang="en-US" sz="20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791200" y="548640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(Access Link)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38200" y="525780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(CPE)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168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自訂 1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2060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1183</TotalTime>
  <Words>2262</Words>
  <Application>Microsoft Office PowerPoint</Application>
  <PresentationFormat>如螢幕大小 (4:3)</PresentationFormat>
  <Paragraphs>461</Paragraphs>
  <Slides>59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59</vt:i4>
      </vt:variant>
    </vt:vector>
  </HeadingPairs>
  <TitlesOfParts>
    <vt:vector size="61" baseType="lpstr">
      <vt:lpstr>Concourse</vt:lpstr>
      <vt:lpstr>Custom Design</vt:lpstr>
      <vt:lpstr>Carrier Wide Area Networks (WANs)</vt:lpstr>
      <vt:lpstr>PowerPoint 簡報</vt:lpstr>
      <vt:lpstr>10.1: LANs versus WANs (and MANs)</vt:lpstr>
      <vt:lpstr>10.1: LANs versus WANs (and MANs)</vt:lpstr>
      <vt:lpstr>10.1: LANs versus WANs (and MANs)</vt:lpstr>
      <vt:lpstr>10.1: LANs versus WANs (and MANs)</vt:lpstr>
      <vt:lpstr>Corporate WANs</vt:lpstr>
      <vt:lpstr>PowerPoint 簡報</vt:lpstr>
      <vt:lpstr>10.3: Basic WAN Components</vt:lpstr>
      <vt:lpstr>10.4: The Public Switched Telephone Network (PSTN)</vt:lpstr>
      <vt:lpstr>10.4: The Public Switched Telephone Network (PSTN)</vt:lpstr>
      <vt:lpstr>10.5: Asymmetric Digital Subscriber Line (ADSL)</vt:lpstr>
      <vt:lpstr>10.5: Asymmetric Digital Subscriber Line (DSL) Service for Residences</vt:lpstr>
      <vt:lpstr>10.5: Asymmetric Digital Subscriber Line (DSL) Service for Residences</vt:lpstr>
      <vt:lpstr>10.5: Asymmetric Digital Subscriber Line (DSL) Service for Residences</vt:lpstr>
      <vt:lpstr>Cable Modem Service</vt:lpstr>
      <vt:lpstr>10.7: Coaxial Cable</vt:lpstr>
      <vt:lpstr>10.6: Cable Modem Service</vt:lpstr>
      <vt:lpstr>10.6: Cable Modem Service</vt:lpstr>
      <vt:lpstr>ADSL versus Cable Modem Service</vt:lpstr>
      <vt:lpstr>PowerPoint 簡報</vt:lpstr>
      <vt:lpstr>10.8: Cellular Telephone Service</vt:lpstr>
      <vt:lpstr>10.8: Cellular Telephone Service</vt:lpstr>
      <vt:lpstr>Cellular Technology</vt:lpstr>
      <vt:lpstr>Cellular Technology</vt:lpstr>
      <vt:lpstr>10.8: Cellular Technology</vt:lpstr>
      <vt:lpstr>10.8: Cellular Telephony</vt:lpstr>
      <vt:lpstr>10.9: Cellsite for Mobile Telephones</vt:lpstr>
      <vt:lpstr>10.10: Cellular Data Speeds</vt:lpstr>
      <vt:lpstr>10.10: Cellular Data Speeds</vt:lpstr>
      <vt:lpstr>10.10: Cellular Data Speeds</vt:lpstr>
      <vt:lpstr>10.10: Cellular Data Speeds</vt:lpstr>
      <vt:lpstr>PowerPoint 簡報</vt:lpstr>
      <vt:lpstr>10.3: Basic WAN Components and Business Uses</vt:lpstr>
      <vt:lpstr>10.11: Wired Carrier WANs for Business</vt:lpstr>
      <vt:lpstr>Wired Carrier WAN Core Technologies</vt:lpstr>
      <vt:lpstr>10.11: Wired Carrier WANs for Business</vt:lpstr>
      <vt:lpstr>10.12: Access Lines vs Leased Lines</vt:lpstr>
      <vt:lpstr>10.13: Leased Line Data Network</vt:lpstr>
      <vt:lpstr>10.13: Leased Line Data Network</vt:lpstr>
      <vt:lpstr>10.14: Leased Line Speeds</vt:lpstr>
      <vt:lpstr>10.14: Leased Line Speeds</vt:lpstr>
      <vt:lpstr>10.14: Leased Line Speeds</vt:lpstr>
      <vt:lpstr>10.14: Leased Line Speeds</vt:lpstr>
      <vt:lpstr>10.14: Leased Line Speeds</vt:lpstr>
      <vt:lpstr>PowerPoint 簡報</vt:lpstr>
      <vt:lpstr>10.15: Public Switched Data Network (PSDN)</vt:lpstr>
      <vt:lpstr>10.15: Public Switched Data Network (PSDN)</vt:lpstr>
      <vt:lpstr>10.16: Carrier Ethernet PSDN Services</vt:lpstr>
      <vt:lpstr>10.16: Carrier Ethernet PSDN Services</vt:lpstr>
      <vt:lpstr>10.17: Carrier Ethernet Attractions</vt:lpstr>
      <vt:lpstr>Multiprotocol Label Switching</vt:lpstr>
      <vt:lpstr>Multiprotocol Label Switching</vt:lpstr>
      <vt:lpstr>10.18: Multiprotocol Label Switching (MPLS)</vt:lpstr>
      <vt:lpstr>10.18: Multiprotocol Label Switching (MPLS)</vt:lpstr>
      <vt:lpstr>10.18: MPLS</vt:lpstr>
      <vt:lpstr>10.18: Multiprotocol Label Switching (MPLS)</vt:lpstr>
      <vt:lpstr>10.18: Multiprotocol Label Switching (MPLS)</vt:lpstr>
      <vt:lpstr>10.18: Multiprotocol Label Switching (MPLS)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Carrier Wide Area Networks (WANs)</dc:title>
  <dc:creator>x</dc:creator>
  <cp:lastModifiedBy>yccncnu</cp:lastModifiedBy>
  <cp:revision>97</cp:revision>
  <cp:lastPrinted>2014-11-20T06:07:38Z</cp:lastPrinted>
  <dcterms:created xsi:type="dcterms:W3CDTF">2014-11-20T03:04:49Z</dcterms:created>
  <dcterms:modified xsi:type="dcterms:W3CDTF">2020-12-28T04:55:59Z</dcterms:modified>
</cp:coreProperties>
</file>