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9"/>
  </p:notesMasterIdLst>
  <p:sldIdLst>
    <p:sldId id="304" r:id="rId2"/>
    <p:sldId id="305" r:id="rId3"/>
    <p:sldId id="306" r:id="rId4"/>
    <p:sldId id="307" r:id="rId5"/>
    <p:sldId id="311" r:id="rId6"/>
    <p:sldId id="312" r:id="rId7"/>
    <p:sldId id="31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37" autoAdjust="0"/>
    <p:restoredTop sz="90929"/>
  </p:normalViewPr>
  <p:slideViewPr>
    <p:cSldViewPr>
      <p:cViewPr varScale="1">
        <p:scale>
          <a:sx n="111" d="100"/>
          <a:sy n="111" d="100"/>
        </p:scale>
        <p:origin x="12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7D05B139-A64A-4B6F-8B5A-A904E31792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C1CF38A7-F040-4F93-B6FF-F275CF2E391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55388B79-CBC7-4391-A618-27A0656339E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3" name="Rectangle 5">
            <a:extLst>
              <a:ext uri="{FF2B5EF4-FFF2-40B4-BE49-F238E27FC236}">
                <a16:creationId xmlns:a16="http://schemas.microsoft.com/office/drawing/2014/main" id="{9D90BAE9-83A5-4431-B7F4-28AC255569A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3494" name="Rectangle 6">
            <a:extLst>
              <a:ext uri="{FF2B5EF4-FFF2-40B4-BE49-F238E27FC236}">
                <a16:creationId xmlns:a16="http://schemas.microsoft.com/office/drawing/2014/main" id="{B8379A52-52F3-495F-8D12-D41503DE3F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3495" name="Rectangle 7">
            <a:extLst>
              <a:ext uri="{FF2B5EF4-FFF2-40B4-BE49-F238E27FC236}">
                <a16:creationId xmlns:a16="http://schemas.microsoft.com/office/drawing/2014/main" id="{DA57D402-82B3-483C-93D9-6A4A676A44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DDA958-AFAB-4338-8DA5-834B30230FC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4045A3F0-3338-4E62-8256-F0DF8AFC73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42CD47E-C48E-45DA-BD19-2E74DCCCF58D}" type="slidenum">
              <a:rPr lang="zh-TW" altLang="en-US" sz="1200" smtClean="0"/>
              <a:pPr/>
              <a:t>1</a:t>
            </a:fld>
            <a:endParaRPr lang="en-US" altLang="zh-TW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B9188CB2-D2D5-460D-BE30-1EA788A703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0FA96418-17CC-4D7B-B27C-CA38D1F2C9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C4FD0A6A-7618-4985-AD1D-C566178138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E94D1D-89B0-4D6F-9B2A-B1D8ADA1BA4B}" type="slidenum">
              <a:rPr lang="zh-TW" altLang="en-US" sz="1200" smtClean="0"/>
              <a:pPr/>
              <a:t>2</a:t>
            </a:fld>
            <a:endParaRPr lang="en-US" altLang="zh-TW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AD68B2FC-25DD-4A61-8C60-4319D978F3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51E85EE5-7947-4263-99FE-D262A2F294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1E367F01-D653-4956-8528-D77479D869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632506-29CE-4EB0-98AF-758220C7AB5D}" type="slidenum">
              <a:rPr lang="zh-TW" altLang="en-US" sz="1200" smtClean="0"/>
              <a:pPr/>
              <a:t>3</a:t>
            </a:fld>
            <a:endParaRPr lang="en-US" altLang="zh-TW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02213368-51E7-47EF-AA8E-6AEAF2EE71C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71F43947-40FC-4A7C-A74D-1A1A143793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282C036A-5405-45CE-99CC-EB0C6AD698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666D28-9F48-4B0D-BDF8-56E6938F0BDD}" type="slidenum">
              <a:rPr lang="zh-TW" altLang="en-US" sz="1200" smtClean="0"/>
              <a:pPr/>
              <a:t>4</a:t>
            </a:fld>
            <a:endParaRPr lang="en-US" altLang="zh-TW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5A8861F-BFEB-442C-B6A3-1C64E0348A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FC208B1-81D2-406A-B59D-4173B3BA76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>
            <a:extLst>
              <a:ext uri="{FF2B5EF4-FFF2-40B4-BE49-F238E27FC236}">
                <a16:creationId xmlns:a16="http://schemas.microsoft.com/office/drawing/2014/main" id="{1F7D0B54-75E5-40E5-93A3-3FC7CF94D9F2}"/>
              </a:ext>
            </a:extLst>
          </p:cNvPr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8561F6FE-174D-4C0F-BCAC-094C68A846EA}"/>
              </a:ext>
            </a:extLst>
          </p:cNvPr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6" name="Date Placeholder 9">
            <a:extLst>
              <a:ext uri="{FF2B5EF4-FFF2-40B4-BE49-F238E27FC236}">
                <a16:creationId xmlns:a16="http://schemas.microsoft.com/office/drawing/2014/main" id="{B1819337-2F2B-4E8A-B2C0-EC7AC710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418D2986-66B2-4CA5-B282-4FCBB01547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947F0-CB02-4477-8800-60BEFB91E508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  <p:sp>
        <p:nvSpPr>
          <p:cNvPr id="8" name="Footer Placeholder 11">
            <a:extLst>
              <a:ext uri="{FF2B5EF4-FFF2-40B4-BE49-F238E27FC236}">
                <a16:creationId xmlns:a16="http://schemas.microsoft.com/office/drawing/2014/main" id="{8D891486-5906-4828-9C51-FF4F98FB9C6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1464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23">
            <a:extLst>
              <a:ext uri="{FF2B5EF4-FFF2-40B4-BE49-F238E27FC236}">
                <a16:creationId xmlns:a16="http://schemas.microsoft.com/office/drawing/2014/main" id="{830B0CB6-9E68-429F-AD3A-79C5D8D38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37492257-1DC8-4BE4-AB8D-51E30F395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D18B6478-272A-4A48-BFBF-DC510B82A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382CF-8147-4F93-9E8F-2FDD0BB3B0FC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49441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23">
            <a:extLst>
              <a:ext uri="{FF2B5EF4-FFF2-40B4-BE49-F238E27FC236}">
                <a16:creationId xmlns:a16="http://schemas.microsoft.com/office/drawing/2014/main" id="{D60C8CFF-7C6A-40BA-B0B3-88831B9D3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D33BCB09-ACDA-41EA-AF7A-D0CDE5EC7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7B3D2E23-9338-4764-B548-F2F9FCE8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2CA6B-6197-4C23-84EE-8369E39F68F5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85356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575EC923-910F-4B62-8AEE-737288229F64}"/>
              </a:ext>
            </a:extLst>
          </p:cNvPr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B03C0A3B-71B2-4377-B25E-904656721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7763F736-BEDE-405D-8722-F5F893920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C1535-AE46-4F3B-9C4F-81E59D1A94AE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8F5CCC76-D08B-4AC2-A1C7-19479747479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80533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5">
            <a:extLst>
              <a:ext uri="{FF2B5EF4-FFF2-40B4-BE49-F238E27FC236}">
                <a16:creationId xmlns:a16="http://schemas.microsoft.com/office/drawing/2014/main" id="{51C47E31-5005-4A38-ABB8-9645AF4E4546}"/>
              </a:ext>
            </a:extLst>
          </p:cNvPr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A065EB37-CCB3-4A09-A52E-FEFF1A44BFB3}"/>
              </a:ext>
            </a:extLst>
          </p:cNvPr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4F53EC6-5696-4B61-949C-170F36DB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BF7E435-2ECA-4627-8722-7AED8E105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D524A67-698A-463F-AF70-2BD08B32B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2608D-739B-4A14-969C-7BF9AF174401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2675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281BD7CE-B262-47EC-B10D-C0FF2766761C}"/>
              </a:ext>
            </a:extLst>
          </p:cNvPr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0A1B59A-0644-49B8-9148-2C873EF6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2BA67323-6379-4CB6-ACDD-DBC9D036A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75EE4A3-5756-4C9A-B3B4-0BEEC121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CE42A-107B-4672-B85F-2CE4D445A502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127524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23">
            <a:extLst>
              <a:ext uri="{FF2B5EF4-FFF2-40B4-BE49-F238E27FC236}">
                <a16:creationId xmlns:a16="http://schemas.microsoft.com/office/drawing/2014/main" id="{92A4B8A0-2767-4988-9B01-A03B870A7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8" name="Footer Placeholder 9">
            <a:extLst>
              <a:ext uri="{FF2B5EF4-FFF2-40B4-BE49-F238E27FC236}">
                <a16:creationId xmlns:a16="http://schemas.microsoft.com/office/drawing/2014/main" id="{AF431FA7-43B3-4C0E-8EB3-D940D45A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9" name="Slide Number Placeholder 21">
            <a:extLst>
              <a:ext uri="{FF2B5EF4-FFF2-40B4-BE49-F238E27FC236}">
                <a16:creationId xmlns:a16="http://schemas.microsoft.com/office/drawing/2014/main" id="{E4953B5D-FD0C-4E9C-9849-8F80F5AE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3CB44-58B9-445E-883A-516C978607EB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218606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>
            <a:extLst>
              <a:ext uri="{FF2B5EF4-FFF2-40B4-BE49-F238E27FC236}">
                <a16:creationId xmlns:a16="http://schemas.microsoft.com/office/drawing/2014/main" id="{5645952B-4912-4E12-8390-9B7246A2616A}"/>
              </a:ext>
            </a:extLst>
          </p:cNvPr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87EEA2CC-840D-4F8D-9466-9434C21C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CF3CDDA-61D2-4199-A197-5932E5E54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DA8D26E-8EF0-4C88-AD17-03FE465C1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A0C7A-3A97-439A-9F33-64E9F55435CC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2975304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>
            <a:extLst>
              <a:ext uri="{FF2B5EF4-FFF2-40B4-BE49-F238E27FC236}">
                <a16:creationId xmlns:a16="http://schemas.microsoft.com/office/drawing/2014/main" id="{F6AE2CFA-15FD-4854-B48C-A8A2DD17E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3" name="Footer Placeholder 9">
            <a:extLst>
              <a:ext uri="{FF2B5EF4-FFF2-40B4-BE49-F238E27FC236}">
                <a16:creationId xmlns:a16="http://schemas.microsoft.com/office/drawing/2014/main" id="{09B763B5-9F65-4ACA-8216-E2F273F6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4" name="Slide Number Placeholder 21">
            <a:extLst>
              <a:ext uri="{FF2B5EF4-FFF2-40B4-BE49-F238E27FC236}">
                <a16:creationId xmlns:a16="http://schemas.microsoft.com/office/drawing/2014/main" id="{46F9F3D9-F909-4DF8-AAA7-AB531C519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771C4-D0B5-40CE-85E0-4BCBB44F820C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407259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C447549-4CAA-4B39-9C39-B2BAA79D0C4B}"/>
              </a:ext>
            </a:extLst>
          </p:cNvPr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6" name="Oval 16">
            <a:extLst>
              <a:ext uri="{FF2B5EF4-FFF2-40B4-BE49-F238E27FC236}">
                <a16:creationId xmlns:a16="http://schemas.microsoft.com/office/drawing/2014/main" id="{4A883535-DCC5-4517-9377-CA0C0D21D7D2}"/>
              </a:ext>
            </a:extLst>
          </p:cNvPr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2B5C3592-B0BA-4C90-AD55-D27795842CC2}"/>
              </a:ext>
            </a:extLst>
          </p:cNvPr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742402E6-8E66-429A-8A8D-CAEBC23DAAC4}"/>
              </a:ext>
            </a:extLst>
          </p:cNvPr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9" name="Oval 19">
            <a:extLst>
              <a:ext uri="{FF2B5EF4-FFF2-40B4-BE49-F238E27FC236}">
                <a16:creationId xmlns:a16="http://schemas.microsoft.com/office/drawing/2014/main" id="{70970DE5-91D9-4BE6-9533-AF4F11668099}"/>
              </a:ext>
            </a:extLst>
          </p:cNvPr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chemeClr val="accent2"/>
              </a:buClr>
              <a:buSzPct val="90000"/>
              <a:buFont typeface="Wingdings 2" pitchFamily="18" charset="2"/>
              <a:buChar char=""/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0" name="Oval 20">
            <a:extLst>
              <a:ext uri="{FF2B5EF4-FFF2-40B4-BE49-F238E27FC236}">
                <a16:creationId xmlns:a16="http://schemas.microsoft.com/office/drawing/2014/main" id="{E4ECA911-711D-4BD7-AB2A-F42F42ED48A6}"/>
              </a:ext>
            </a:extLst>
          </p:cNvPr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1" name="Oval 21">
            <a:extLst>
              <a:ext uri="{FF2B5EF4-FFF2-40B4-BE49-F238E27FC236}">
                <a16:creationId xmlns:a16="http://schemas.microsoft.com/office/drawing/2014/main" id="{EC53E4A8-E51F-4134-ADC0-8D07721E1739}"/>
              </a:ext>
            </a:extLst>
          </p:cNvPr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2" name="Oval 22">
            <a:extLst>
              <a:ext uri="{FF2B5EF4-FFF2-40B4-BE49-F238E27FC236}">
                <a16:creationId xmlns:a16="http://schemas.microsoft.com/office/drawing/2014/main" id="{ADF63FB9-C5F4-423D-9FF5-544BAD6EFBF3}"/>
              </a:ext>
            </a:extLst>
          </p:cNvPr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chemeClr val="accent2"/>
              </a:buClr>
              <a:buSzPct val="90000"/>
              <a:buFont typeface="Wingdings 2" pitchFamily="18" charset="2"/>
              <a:buChar char=""/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3" name="Oval 25">
            <a:extLst>
              <a:ext uri="{FF2B5EF4-FFF2-40B4-BE49-F238E27FC236}">
                <a16:creationId xmlns:a16="http://schemas.microsoft.com/office/drawing/2014/main" id="{0636A3CD-BF63-425A-921E-D9FCF1C8EAF0}"/>
              </a:ext>
            </a:extLst>
          </p:cNvPr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4" name="Oval 23">
            <a:extLst>
              <a:ext uri="{FF2B5EF4-FFF2-40B4-BE49-F238E27FC236}">
                <a16:creationId xmlns:a16="http://schemas.microsoft.com/office/drawing/2014/main" id="{DA8E9DF6-0F8D-4FBD-BD60-EEC0E16FAD6F}"/>
              </a:ext>
            </a:extLst>
          </p:cNvPr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5" name="Oval 24">
            <a:extLst>
              <a:ext uri="{FF2B5EF4-FFF2-40B4-BE49-F238E27FC236}">
                <a16:creationId xmlns:a16="http://schemas.microsoft.com/office/drawing/2014/main" id="{6D2BAD6F-D327-40DC-82F1-ECDBD77D95B7}"/>
              </a:ext>
            </a:extLst>
          </p:cNvPr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6" name="Rectangle 29">
            <a:extLst>
              <a:ext uri="{FF2B5EF4-FFF2-40B4-BE49-F238E27FC236}">
                <a16:creationId xmlns:a16="http://schemas.microsoft.com/office/drawing/2014/main" id="{649FBCEF-4063-40D0-8366-F24A16FAE28C}"/>
              </a:ext>
            </a:extLst>
          </p:cNvPr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7" name="Oval 26">
            <a:extLst>
              <a:ext uri="{FF2B5EF4-FFF2-40B4-BE49-F238E27FC236}">
                <a16:creationId xmlns:a16="http://schemas.microsoft.com/office/drawing/2014/main" id="{3C7E0D00-F6C8-4B7A-8845-6F71723C5A66}"/>
              </a:ext>
            </a:extLst>
          </p:cNvPr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8" name="Oval 27">
            <a:extLst>
              <a:ext uri="{FF2B5EF4-FFF2-40B4-BE49-F238E27FC236}">
                <a16:creationId xmlns:a16="http://schemas.microsoft.com/office/drawing/2014/main" id="{32D2020A-3E65-4327-B7B0-0496BC91BC1B}"/>
              </a:ext>
            </a:extLst>
          </p:cNvPr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Date Placeholder 4">
            <a:extLst>
              <a:ext uri="{FF2B5EF4-FFF2-40B4-BE49-F238E27FC236}">
                <a16:creationId xmlns:a16="http://schemas.microsoft.com/office/drawing/2014/main" id="{B1992055-633E-4FE5-B781-1E3A11012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20" name="Footer Placeholder 5">
            <a:extLst>
              <a:ext uri="{FF2B5EF4-FFF2-40B4-BE49-F238E27FC236}">
                <a16:creationId xmlns:a16="http://schemas.microsoft.com/office/drawing/2014/main" id="{FE84B024-6DEE-4F55-A61F-B2D27BF7A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357938"/>
            <a:ext cx="3429000" cy="382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21" name="Slide Number Placeholder 6">
            <a:extLst>
              <a:ext uri="{FF2B5EF4-FFF2-40B4-BE49-F238E27FC236}">
                <a16:creationId xmlns:a16="http://schemas.microsoft.com/office/drawing/2014/main" id="{B69A411C-E19A-4F5B-90AB-AFC6720F6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5575" y="6318250"/>
            <a:ext cx="1189038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11E2E9D-45A2-4C75-9EC3-DF3C81C0B5C1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30177243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4">
            <a:extLst>
              <a:ext uri="{FF2B5EF4-FFF2-40B4-BE49-F238E27FC236}">
                <a16:creationId xmlns:a16="http://schemas.microsoft.com/office/drawing/2014/main" id="{812C7D5F-F786-46FD-9512-C3D756602C82}"/>
              </a:ext>
            </a:extLst>
          </p:cNvPr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6" name="Oval 25">
            <a:extLst>
              <a:ext uri="{FF2B5EF4-FFF2-40B4-BE49-F238E27FC236}">
                <a16:creationId xmlns:a16="http://schemas.microsoft.com/office/drawing/2014/main" id="{398F3B0A-A3BA-4909-A64F-050134B546C1}"/>
              </a:ext>
            </a:extLst>
          </p:cNvPr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625EFFCF-E8F4-474E-8A5D-BA35D902BD33}"/>
              </a:ext>
            </a:extLst>
          </p:cNvPr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1CFBBF72-61DA-4197-8878-0A9828ED4B48}"/>
              </a:ext>
            </a:extLst>
          </p:cNvPr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9" name="Oval 28">
            <a:extLst>
              <a:ext uri="{FF2B5EF4-FFF2-40B4-BE49-F238E27FC236}">
                <a16:creationId xmlns:a16="http://schemas.microsoft.com/office/drawing/2014/main" id="{9A65E455-519C-42CC-9377-20334C798BA6}"/>
              </a:ext>
            </a:extLst>
          </p:cNvPr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chemeClr val="accent2"/>
              </a:buClr>
              <a:buSzPct val="90000"/>
              <a:buFont typeface="Wingdings 2" pitchFamily="18" charset="2"/>
              <a:buChar char=""/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0" name="Oval 29">
            <a:extLst>
              <a:ext uri="{FF2B5EF4-FFF2-40B4-BE49-F238E27FC236}">
                <a16:creationId xmlns:a16="http://schemas.microsoft.com/office/drawing/2014/main" id="{609D7887-7398-4101-949B-97FFF6D1C6A7}"/>
              </a:ext>
            </a:extLst>
          </p:cNvPr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1" name="Oval 30">
            <a:extLst>
              <a:ext uri="{FF2B5EF4-FFF2-40B4-BE49-F238E27FC236}">
                <a16:creationId xmlns:a16="http://schemas.microsoft.com/office/drawing/2014/main" id="{50595CE0-0AB3-4849-9723-5869EFA1E02D}"/>
              </a:ext>
            </a:extLst>
          </p:cNvPr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2" name="Oval 31">
            <a:extLst>
              <a:ext uri="{FF2B5EF4-FFF2-40B4-BE49-F238E27FC236}">
                <a16:creationId xmlns:a16="http://schemas.microsoft.com/office/drawing/2014/main" id="{78A8A116-8168-42BC-861A-B897E5AD644B}"/>
              </a:ext>
            </a:extLst>
          </p:cNvPr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chemeClr val="accent2"/>
              </a:buClr>
              <a:buSzPct val="90000"/>
              <a:buFont typeface="Wingdings 2" pitchFamily="18" charset="2"/>
              <a:buChar char=""/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3" name="Oval 33">
            <a:extLst>
              <a:ext uri="{FF2B5EF4-FFF2-40B4-BE49-F238E27FC236}">
                <a16:creationId xmlns:a16="http://schemas.microsoft.com/office/drawing/2014/main" id="{607279D5-3C9A-4468-8AE5-DDCF4EA3EBF3}"/>
              </a:ext>
            </a:extLst>
          </p:cNvPr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4" name="Oval 34">
            <a:extLst>
              <a:ext uri="{FF2B5EF4-FFF2-40B4-BE49-F238E27FC236}">
                <a16:creationId xmlns:a16="http://schemas.microsoft.com/office/drawing/2014/main" id="{3CC9057D-6893-41FC-AEC9-EE90F31B5F8E}"/>
              </a:ext>
            </a:extLst>
          </p:cNvPr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5" name="Rectangle 35">
            <a:extLst>
              <a:ext uri="{FF2B5EF4-FFF2-40B4-BE49-F238E27FC236}">
                <a16:creationId xmlns:a16="http://schemas.microsoft.com/office/drawing/2014/main" id="{1C0D8C7B-3234-466E-B51F-4877A5230D1F}"/>
              </a:ext>
            </a:extLst>
          </p:cNvPr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6" name="Oval 36">
            <a:extLst>
              <a:ext uri="{FF2B5EF4-FFF2-40B4-BE49-F238E27FC236}">
                <a16:creationId xmlns:a16="http://schemas.microsoft.com/office/drawing/2014/main" id="{07345EB1-F565-4AC0-93DE-E66590268567}"/>
              </a:ext>
            </a:extLst>
          </p:cNvPr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7" name="Oval 37">
            <a:extLst>
              <a:ext uri="{FF2B5EF4-FFF2-40B4-BE49-F238E27FC236}">
                <a16:creationId xmlns:a16="http://schemas.microsoft.com/office/drawing/2014/main" id="{B3561AEB-2BD3-419A-A2D9-7EBCB214EE9E}"/>
              </a:ext>
            </a:extLst>
          </p:cNvPr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8" name="Oval 20">
            <a:extLst>
              <a:ext uri="{FF2B5EF4-FFF2-40B4-BE49-F238E27FC236}">
                <a16:creationId xmlns:a16="http://schemas.microsoft.com/office/drawing/2014/main" id="{47671DD6-AD2E-44FF-AD5B-B3A1F73341EB}"/>
              </a:ext>
            </a:extLst>
          </p:cNvPr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9" name="Date Placeholder 4">
            <a:extLst>
              <a:ext uri="{FF2B5EF4-FFF2-40B4-BE49-F238E27FC236}">
                <a16:creationId xmlns:a16="http://schemas.microsoft.com/office/drawing/2014/main" id="{05E2AEFB-EF9A-448E-B95C-1529D9EBD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20" name="Footer Placeholder 5">
            <a:extLst>
              <a:ext uri="{FF2B5EF4-FFF2-40B4-BE49-F238E27FC236}">
                <a16:creationId xmlns:a16="http://schemas.microsoft.com/office/drawing/2014/main" id="{9D9E07B2-2237-4B08-9927-50BBFCAF2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21" name="Slide Number Placeholder 6">
            <a:extLst>
              <a:ext uri="{FF2B5EF4-FFF2-40B4-BE49-F238E27FC236}">
                <a16:creationId xmlns:a16="http://schemas.microsoft.com/office/drawing/2014/main" id="{3CB1647C-DF9C-4D33-BAF4-85CF4D33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5575" y="6318250"/>
            <a:ext cx="1189038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FAB609B-1652-4580-ABA5-15E674CDC719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2483478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01394C-FD3A-44F6-8B62-5AEE59879763}"/>
              </a:ext>
            </a:extLst>
          </p:cNvPr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A47501-65DF-493C-8B4A-002F53C7A4F6}"/>
              </a:ext>
            </a:extLst>
          </p:cNvPr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1A7869-1322-4E0C-A215-CD24073F5086}"/>
              </a:ext>
            </a:extLst>
          </p:cNvPr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73F428-21DB-4FE3-9276-6417285295D4}"/>
              </a:ext>
            </a:extLst>
          </p:cNvPr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D0D48C1-BFDC-4AD5-B3D9-B0CD4427E068}"/>
              </a:ext>
            </a:extLst>
          </p:cNvPr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70F3744-8B15-40CD-9982-2CDD60EA8B99}"/>
              </a:ext>
            </a:extLst>
          </p:cNvPr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54F2438-2921-48E8-BC44-926D29424D50}"/>
              </a:ext>
            </a:extLst>
          </p:cNvPr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521084-E65A-4F07-9682-2B918AEA1797}"/>
              </a:ext>
            </a:extLst>
          </p:cNvPr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511520D-765A-4E25-812D-C8A8170F314A}"/>
              </a:ext>
            </a:extLst>
          </p:cNvPr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F47169F-CDE3-481F-9B3A-EAE35F7B01CC}"/>
              </a:ext>
            </a:extLst>
          </p:cNvPr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4A168B3-1D9C-4CEE-8317-907C6C14C04A}"/>
              </a:ext>
            </a:extLst>
          </p:cNvPr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4AE2EA5-B315-4CCB-9229-DB24CB4ADE53}"/>
              </a:ext>
            </a:extLst>
          </p:cNvPr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AD8546A-9F7C-4135-B081-0FF715EDA3BA}"/>
              </a:ext>
            </a:extLst>
          </p:cNvPr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chemeClr val="accent2"/>
              </a:buClr>
              <a:buSzPct val="90000"/>
              <a:buFont typeface="Wingdings 2" pitchFamily="18" charset="2"/>
              <a:buChar char=""/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38136DC-9D90-449E-B66F-EFEB9EB6BCCE}"/>
              </a:ext>
            </a:extLst>
          </p:cNvPr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75040CC-ACC2-49ED-9FA1-89C9948AE456}"/>
              </a:ext>
            </a:extLst>
          </p:cNvPr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F34EF6-E4CE-4302-944E-F137F97AB87E}"/>
              </a:ext>
            </a:extLst>
          </p:cNvPr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47F220C-3A70-44A4-AA2C-374F46140286}"/>
              </a:ext>
            </a:extLst>
          </p:cNvPr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5FCB8FF-FB87-4F64-8FE1-384C6D0551E5}"/>
              </a:ext>
            </a:extLst>
          </p:cNvPr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7538959-7E3B-4D0D-A12A-68DE482DD73F}"/>
              </a:ext>
            </a:extLst>
          </p:cNvPr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90CCF58-45D6-4D74-BCAA-C383CBE94E6C}"/>
              </a:ext>
            </a:extLst>
          </p:cNvPr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F236531-AC59-4350-BF34-9A15CBC21D16}"/>
              </a:ext>
            </a:extLst>
          </p:cNvPr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576F8495-96C5-4BC6-8C1B-516F6895BAEF}"/>
              </a:ext>
            </a:extLst>
          </p:cNvPr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E4ACF4B-86B1-408A-AFD7-822D4000D0EC}"/>
              </a:ext>
            </a:extLst>
          </p:cNvPr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86D67E4-6B4A-4EC6-B153-718C7D995570}"/>
              </a:ext>
            </a:extLst>
          </p:cNvPr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en-US" altLang="zh-TW">
              <a:solidFill>
                <a:srgbClr val="FFFFFF"/>
              </a:solidFill>
              <a:latin typeface="Constantia" pitchFamily="18" charset="0"/>
            </a:endParaRPr>
          </a:p>
        </p:txBody>
      </p:sp>
      <p:sp>
        <p:nvSpPr>
          <p:cNvPr id="1098" name="Text Placeholder 8">
            <a:extLst>
              <a:ext uri="{FF2B5EF4-FFF2-40B4-BE49-F238E27FC236}">
                <a16:creationId xmlns:a16="http://schemas.microsoft.com/office/drawing/2014/main" id="{DF63EF00-D7D4-4617-83E0-A459C3BB85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4" name="Date Placeholder 23">
            <a:extLst>
              <a:ext uri="{FF2B5EF4-FFF2-40B4-BE49-F238E27FC236}">
                <a16:creationId xmlns:a16="http://schemas.microsoft.com/office/drawing/2014/main" id="{877968AF-ACDE-4103-BBB3-31945896D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357938"/>
            <a:ext cx="2974975" cy="382587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75280990-8EAA-4EFD-9F98-FFEA13BD1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0" y="6357938"/>
            <a:ext cx="3581400" cy="382587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GB" altLang="zh-TW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524E24C6-042C-477D-981B-260F1B286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5575" y="6315075"/>
            <a:ext cx="1189038" cy="457200"/>
          </a:xfrm>
          <a:prstGeom prst="rect">
            <a:avLst/>
          </a:prstGeom>
          <a:noFill/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E9932A9-FF4A-4804-A509-A9E4B604AEDD}" type="slidenum">
              <a:rPr lang="en-GB" altLang="zh-TW"/>
              <a:pPr>
                <a:defRPr/>
              </a:pPr>
              <a:t>‹#›</a:t>
            </a:fld>
            <a:endParaRPr lang="en-GB" altLang="zh-TW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2D3BD83-351B-408C-9A69-0EF53E307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0" r:id="rId5"/>
    <p:sldLayoutId id="2147483958" r:id="rId6"/>
    <p:sldLayoutId id="2147483951" r:id="rId7"/>
    <p:sldLayoutId id="2147483959" r:id="rId8"/>
    <p:sldLayoutId id="2147483960" r:id="rId9"/>
    <p:sldLayoutId id="2147483952" r:id="rId10"/>
    <p:sldLayoutId id="214748395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500"/>
        </a:spcBef>
        <a:spcAft>
          <a:spcPct val="0"/>
        </a:spcAft>
        <a:buClr>
          <a:srgbClr val="B77851"/>
        </a:buClr>
        <a:buSzPct val="85000"/>
        <a:buFont typeface="Wingdings 2" panose="05020102010507070707" pitchFamily="18" charset="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776A5B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B6AD76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cchen.im.ncnu.edu.tw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ycchen@ncnu.edu.t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ycchen.im.ncnu.edu.tw/bdc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reshark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ycchen@ncnu.edu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3F1532F5-DF4B-4470-B23F-D13846F1A4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7315200" cy="17716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zh-TW" sz="2800" dirty="0"/>
              <a:t>Yen-Cheng Chen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altLang="zh-TW" sz="2800" dirty="0">
                <a:hlinkClick r:id="rId3"/>
              </a:rPr>
              <a:t>https://ycchen.im.ncnu.edu.tw/</a:t>
            </a:r>
            <a:endParaRPr lang="en-US" altLang="zh-TW" sz="2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altLang="zh-TW" sz="2800" dirty="0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44CD1CAB-E08D-477F-8A0A-0EB432EF29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企業資訊通訊與網路</a:t>
            </a:r>
            <a:br>
              <a:rPr lang="zh-TW" altLang="en-US" dirty="0"/>
            </a:br>
            <a:r>
              <a:rPr lang="en-US" altLang="zh-TW" sz="3200" cap="none" dirty="0"/>
              <a:t>Enterprise Communication Networks</a:t>
            </a:r>
            <a:endParaRPr lang="en-US" altLang="zh-TW" dirty="0"/>
          </a:p>
        </p:txBody>
      </p:sp>
      <p:sp>
        <p:nvSpPr>
          <p:cNvPr id="10244" name="文字方塊 1">
            <a:extLst>
              <a:ext uri="{FF2B5EF4-FFF2-40B4-BE49-F238E27FC236}">
                <a16:creationId xmlns:a16="http://schemas.microsoft.com/office/drawing/2014/main" id="{39144BF0-5DB2-4406-9C39-5810687AB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221163"/>
            <a:ext cx="3282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700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ts val="6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5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ts val="500"/>
              </a:spcBef>
              <a:buClr>
                <a:srgbClr val="B77851"/>
              </a:buClr>
              <a:buSzPct val="85000"/>
              <a:buFont typeface="Wingdings 2" panose="05020102010507070707" pitchFamily="18" charset="2"/>
              <a:buChar char=""/>
              <a:defRPr sz="22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ts val="400"/>
              </a:spcBef>
              <a:buClr>
                <a:srgbClr val="776A5B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6AD76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6AD76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6AD76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6AD76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6AD76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>
                <a:latin typeface="Times New Roman" panose="02020603050405020304" pitchFamily="18" charset="0"/>
                <a:hlinkClick r:id="rId4"/>
              </a:rPr>
              <a:t>ycchen@ncnu.edu.tw</a:t>
            </a:r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3D2CB3A-D411-4504-AAFE-95B5CCB2FA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/>
              <a:t>Textbook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54045B3-61D2-44F5-BD94-92893D4C583C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395288" y="1773238"/>
            <a:ext cx="8178800" cy="46863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Business Data Networks and Security, 10-th Edition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TW" b="1" dirty="0"/>
              <a:t>Raymond R. Panko and Julia A. Panko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TW" b="1" dirty="0"/>
              <a:t>Pearson, 2015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b="1" dirty="0"/>
              <a:t>滄海書局代理 </a:t>
            </a:r>
            <a:r>
              <a:rPr lang="en-US" altLang="zh-TW" b="1" dirty="0"/>
              <a:t>04-27088787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zh-TW" altLang="en-US" dirty="0"/>
              <a:t>聯絡人</a:t>
            </a:r>
            <a:r>
              <a:rPr lang="en-US" altLang="zh-TW" dirty="0"/>
              <a:t>:</a:t>
            </a:r>
            <a:r>
              <a:rPr lang="zh-TW" altLang="en-US" dirty="0"/>
              <a:t> 楊永祥 </a:t>
            </a:r>
            <a:r>
              <a:rPr lang="en-US" altLang="zh-TW" dirty="0"/>
              <a:t>0936-965281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9EF8772-FD74-4848-9E1C-8CA25D780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企業資訊通訊與網路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F53405A-F963-4E0E-AFE8-E61B0BE638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78800" cy="4686300"/>
          </a:xfrm>
        </p:spPr>
        <p:txBody>
          <a:bodyPr/>
          <a:lstStyle/>
          <a:p>
            <a:pPr eaLnBrk="1" hangingPunct="1"/>
            <a:endParaRPr lang="en-US" altLang="zh-TW" b="1" dirty="0"/>
          </a:p>
          <a:p>
            <a:pPr eaLnBrk="1" hangingPunct="1"/>
            <a:r>
              <a:rPr lang="en-US" altLang="zh-TW" b="1" dirty="0"/>
              <a:t>PowerPoint Slides:</a:t>
            </a:r>
          </a:p>
          <a:p>
            <a:pPr lvl="1" eaLnBrk="1" hangingPunct="1"/>
            <a:r>
              <a:rPr lang="en-US" altLang="zh-TW" b="1" dirty="0"/>
              <a:t> </a:t>
            </a:r>
            <a:r>
              <a:rPr lang="en-US" altLang="zh-TW" b="1" dirty="0">
                <a:hlinkClick r:id="rId3"/>
              </a:rPr>
              <a:t>https://ycchen.im.ncnu.edu.tw/bdc/</a:t>
            </a:r>
            <a:endParaRPr lang="en-US" altLang="zh-TW" sz="2800" b="1" dirty="0"/>
          </a:p>
          <a:p>
            <a:pPr eaLnBrk="1" hangingPunct="1"/>
            <a:r>
              <a:rPr lang="en-US" altLang="zh-TW" b="1" dirty="0"/>
              <a:t>Grading:</a:t>
            </a:r>
          </a:p>
          <a:p>
            <a:pPr lvl="1" eaLnBrk="1" hangingPunct="1"/>
            <a:r>
              <a:rPr lang="en-US" altLang="zh-TW" b="1" dirty="0"/>
              <a:t> Assignments	         	30%</a:t>
            </a:r>
          </a:p>
          <a:p>
            <a:pPr lvl="1" eaLnBrk="1" hangingPunct="1"/>
            <a:r>
              <a:rPr lang="en-US" altLang="zh-TW" b="1" dirty="0"/>
              <a:t> Mid-Term Exam.	35%</a:t>
            </a:r>
          </a:p>
          <a:p>
            <a:pPr lvl="1" eaLnBrk="1" hangingPunct="1"/>
            <a:r>
              <a:rPr lang="en-US" altLang="zh-TW" b="1" dirty="0"/>
              <a:t> Final Exam.		35%</a:t>
            </a:r>
          </a:p>
          <a:p>
            <a:pPr eaLnBrk="1" hangingPunct="1"/>
            <a:endParaRPr lang="en-US" altLang="zh-TW" b="1" dirty="0"/>
          </a:p>
          <a:p>
            <a:pPr eaLnBrk="1" hangingPunct="1"/>
            <a:r>
              <a:rPr lang="en-US" altLang="zh-TW" b="1" dirty="0"/>
              <a:t>Office Hour: </a:t>
            </a:r>
            <a:r>
              <a:rPr lang="zh-TW" altLang="en-US" b="1" dirty="0"/>
              <a:t>每週三 </a:t>
            </a:r>
            <a:r>
              <a:rPr lang="en-US" altLang="zh-TW" b="1" dirty="0"/>
              <a:t>14:00~16:00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C3C9C17-DB42-4BA6-BE61-75B32E2C3B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Course Outline (2/2)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6A391D4-2548-4DF8-8050-CBA28B6C6F0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71550" y="1773238"/>
            <a:ext cx="7777163" cy="4248150"/>
          </a:xfrm>
        </p:spPr>
        <p:txBody>
          <a:bodyPr/>
          <a:lstStyle/>
          <a:p>
            <a:pPr marL="533400" indent="-533400" eaLnBrk="1" hangingPunct="1">
              <a:buFont typeface="Wingdings 2" panose="05020102010507070707" pitchFamily="18" charset="2"/>
              <a:buNone/>
            </a:pPr>
            <a:r>
              <a:rPr lang="zh-TW" altLang="en-US" sz="2400" b="1"/>
              <a:t>第</a:t>
            </a:r>
            <a:r>
              <a:rPr lang="en-US" altLang="zh-TW" sz="2400" b="1"/>
              <a:t>1</a:t>
            </a:r>
            <a:r>
              <a:rPr lang="zh-TW" altLang="en-US" sz="2400" b="1"/>
              <a:t>週</a:t>
            </a:r>
            <a:r>
              <a:rPr lang="en-US" altLang="zh-TW" sz="2400" b="1"/>
              <a:t>: Welcome to the Cloud, Ch 1</a:t>
            </a:r>
          </a:p>
          <a:p>
            <a:pPr marL="533400" indent="-533400" eaLnBrk="1" hangingPunct="1">
              <a:buFont typeface="Wingdings 2" panose="05020102010507070707" pitchFamily="18" charset="2"/>
              <a:buNone/>
            </a:pPr>
            <a:r>
              <a:rPr lang="zh-TW" altLang="en-US" sz="2400" b="1"/>
              <a:t>第</a:t>
            </a:r>
            <a:r>
              <a:rPr lang="en-US" altLang="zh-TW" sz="2400" b="1"/>
              <a:t>2</a:t>
            </a:r>
            <a:r>
              <a:rPr lang="zh-TW" altLang="en-US" sz="2400" b="1"/>
              <a:t>週</a:t>
            </a:r>
            <a:r>
              <a:rPr lang="en-US" altLang="zh-TW" sz="2400" b="1"/>
              <a:t>: Network Standards, Ch 2</a:t>
            </a:r>
          </a:p>
          <a:p>
            <a:pPr marL="533400" indent="-533400" eaLnBrk="1" hangingPunct="1">
              <a:buFont typeface="Wingdings 2" panose="05020102010507070707" pitchFamily="18" charset="2"/>
              <a:buNone/>
            </a:pPr>
            <a:r>
              <a:rPr lang="zh-TW" altLang="en-US" sz="2400" b="1"/>
              <a:t>第</a:t>
            </a:r>
            <a:r>
              <a:rPr lang="en-US" altLang="zh-TW" sz="2400" b="1"/>
              <a:t>3</a:t>
            </a:r>
            <a:r>
              <a:rPr lang="zh-TW" altLang="en-US" sz="2400" b="1"/>
              <a:t>週</a:t>
            </a:r>
            <a:r>
              <a:rPr lang="en-US" altLang="zh-TW" sz="2400" b="1"/>
              <a:t>: Network Standards, Ch 2</a:t>
            </a:r>
          </a:p>
          <a:p>
            <a:pPr marL="533400" indent="-533400" eaLnBrk="1" hangingPunct="1">
              <a:buFont typeface="Wingdings 2" panose="05020102010507070707" pitchFamily="18" charset="2"/>
              <a:buNone/>
            </a:pPr>
            <a:r>
              <a:rPr lang="zh-TW" altLang="en-US" sz="2400" b="1"/>
              <a:t>第</a:t>
            </a:r>
            <a:r>
              <a:rPr lang="en-US" altLang="zh-TW" sz="2400" b="1"/>
              <a:t>4</a:t>
            </a:r>
            <a:r>
              <a:rPr lang="zh-TW" altLang="en-US" sz="2400" b="1"/>
              <a:t>週</a:t>
            </a:r>
            <a:r>
              <a:rPr lang="en-US" altLang="zh-TW" sz="2400" b="1"/>
              <a:t>: Network Security, Ch 3</a:t>
            </a:r>
          </a:p>
          <a:p>
            <a:pPr marL="533400" indent="-533400" eaLnBrk="1" hangingPunct="1">
              <a:buFont typeface="Wingdings 2" panose="05020102010507070707" pitchFamily="18" charset="2"/>
              <a:buNone/>
            </a:pPr>
            <a:r>
              <a:rPr lang="zh-TW" altLang="en-US" sz="2400" b="1"/>
              <a:t>第</a:t>
            </a:r>
            <a:r>
              <a:rPr lang="en-US" altLang="zh-TW" sz="2400" b="1"/>
              <a:t>5</a:t>
            </a:r>
            <a:r>
              <a:rPr lang="zh-TW" altLang="en-US" sz="2400" b="1"/>
              <a:t>週</a:t>
            </a:r>
            <a:r>
              <a:rPr lang="en-US" altLang="zh-TW" sz="2400" b="1"/>
              <a:t>: Network and Security Management, Ch 4</a:t>
            </a:r>
          </a:p>
          <a:p>
            <a:pPr marL="533400" indent="-533400" eaLnBrk="1" hangingPunct="1">
              <a:buFont typeface="Wingdings 2" panose="05020102010507070707" pitchFamily="18" charset="2"/>
              <a:buNone/>
            </a:pPr>
            <a:r>
              <a:rPr lang="zh-TW" altLang="en-US" sz="2400" b="1"/>
              <a:t>第</a:t>
            </a:r>
            <a:r>
              <a:rPr lang="en-US" altLang="zh-TW" sz="2400" b="1"/>
              <a:t>6</a:t>
            </a:r>
            <a:r>
              <a:rPr lang="zh-TW" altLang="en-US" sz="2400" b="1"/>
              <a:t>週</a:t>
            </a:r>
            <a:r>
              <a:rPr lang="en-US" altLang="zh-TW" sz="2400" b="1"/>
              <a:t>: Ethernet (802.3) Switched LANs, Ch5</a:t>
            </a:r>
          </a:p>
          <a:p>
            <a:pPr marL="533400" indent="-533400" eaLnBrk="1" hangingPunct="1">
              <a:buFont typeface="Wingdings 2" panose="05020102010507070707" pitchFamily="18" charset="2"/>
              <a:buNone/>
            </a:pPr>
            <a:r>
              <a:rPr lang="zh-TW" altLang="en-US" sz="2400" b="1"/>
              <a:t>第</a:t>
            </a:r>
            <a:r>
              <a:rPr lang="en-US" altLang="zh-TW" sz="2400" b="1"/>
              <a:t>7</a:t>
            </a:r>
            <a:r>
              <a:rPr lang="zh-TW" altLang="en-US" sz="2400" b="1"/>
              <a:t>週</a:t>
            </a:r>
            <a:r>
              <a:rPr lang="en-US" altLang="zh-TW" sz="2400" b="1"/>
              <a:t>: Ethernet (802.3) Switched LANs, Ch5</a:t>
            </a:r>
          </a:p>
          <a:p>
            <a:pPr marL="533400" indent="-533400" eaLnBrk="1" hangingPunct="1">
              <a:buFont typeface="Wingdings 2" panose="05020102010507070707" pitchFamily="18" charset="2"/>
              <a:buNone/>
            </a:pPr>
            <a:r>
              <a:rPr lang="zh-TW" altLang="en-US" sz="2400" b="1"/>
              <a:t>第</a:t>
            </a:r>
            <a:r>
              <a:rPr lang="en-US" altLang="zh-TW" sz="2400" b="1"/>
              <a:t>8</a:t>
            </a:r>
            <a:r>
              <a:rPr lang="zh-TW" altLang="en-US" sz="2400" b="1"/>
              <a:t>週</a:t>
            </a:r>
            <a:r>
              <a:rPr lang="en-US" altLang="zh-TW" sz="2400" b="1"/>
              <a:t>: Mid.-Term Exam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0A2FDB-336F-42DE-ABD2-B34404C1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Course Outline (2/2)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D5E5EB8-DAD9-45A0-B654-DD4F8E60CE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71550" y="1844675"/>
            <a:ext cx="7921625" cy="4321175"/>
          </a:xfrm>
        </p:spPr>
        <p:txBody>
          <a:bodyPr>
            <a:normAutofit/>
          </a:bodyPr>
          <a:lstStyle/>
          <a:p>
            <a:pPr marL="533400" indent="-53340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zh-TW" altLang="en-US" sz="2400" b="1" dirty="0"/>
              <a:t>第</a:t>
            </a:r>
            <a:r>
              <a:rPr lang="en-US" altLang="zh-TW" sz="2400" b="1" dirty="0"/>
              <a:t>9</a:t>
            </a:r>
            <a:r>
              <a:rPr lang="zh-TW" altLang="en-US" sz="2400" b="1" dirty="0"/>
              <a:t>週</a:t>
            </a:r>
            <a:r>
              <a:rPr lang="en-US" altLang="zh-TW" sz="2400" b="1" dirty="0"/>
              <a:t>: Wireless LANs I, </a:t>
            </a:r>
            <a:r>
              <a:rPr lang="en-US" altLang="zh-TW" sz="2400" b="1" dirty="0" err="1"/>
              <a:t>Ch</a:t>
            </a:r>
            <a:r>
              <a:rPr lang="en-US" altLang="zh-TW" sz="2400" b="1" dirty="0"/>
              <a:t> 6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zh-TW" altLang="en-US" sz="2400" b="1" dirty="0"/>
              <a:t>第</a:t>
            </a:r>
            <a:r>
              <a:rPr lang="en-US" altLang="zh-TW" sz="2400" b="1" dirty="0"/>
              <a:t>10</a:t>
            </a:r>
            <a:r>
              <a:rPr lang="zh-TW" altLang="en-US" sz="2400" b="1" dirty="0"/>
              <a:t>週</a:t>
            </a:r>
            <a:r>
              <a:rPr lang="en-US" altLang="zh-TW" sz="2400" b="1" dirty="0"/>
              <a:t>: Wireless LANs II, </a:t>
            </a:r>
            <a:r>
              <a:rPr lang="en-US" altLang="zh-TW" sz="2400" b="1" dirty="0" err="1"/>
              <a:t>Ch</a:t>
            </a:r>
            <a:r>
              <a:rPr lang="en-US" altLang="zh-TW" sz="2400" b="1" dirty="0"/>
              <a:t> 7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zh-TW" altLang="en-US" sz="2400" b="1" dirty="0"/>
              <a:t>第</a:t>
            </a:r>
            <a:r>
              <a:rPr lang="en-US" altLang="zh-TW" sz="2400" b="1" dirty="0"/>
              <a:t>11</a:t>
            </a:r>
            <a:r>
              <a:rPr lang="zh-TW" altLang="en-US" sz="2400" b="1" dirty="0"/>
              <a:t>週</a:t>
            </a:r>
            <a:r>
              <a:rPr lang="en-US" altLang="zh-TW" sz="2400" b="1" dirty="0"/>
              <a:t>: TCP/IP Internetworking I (Routing),  </a:t>
            </a:r>
            <a:r>
              <a:rPr lang="en-US" altLang="zh-TW" sz="2400" b="1" dirty="0" err="1"/>
              <a:t>Ch</a:t>
            </a:r>
            <a:r>
              <a:rPr lang="en-US" altLang="zh-TW" sz="2400" b="1" dirty="0"/>
              <a:t> 8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zh-TW" altLang="en-US" sz="2400" b="1" dirty="0"/>
              <a:t>第</a:t>
            </a:r>
            <a:r>
              <a:rPr lang="en-US" altLang="zh-TW" sz="2400" b="1" dirty="0"/>
              <a:t>12</a:t>
            </a:r>
            <a:r>
              <a:rPr lang="zh-TW" altLang="en-US" sz="2400" b="1" dirty="0"/>
              <a:t>週</a:t>
            </a:r>
            <a:r>
              <a:rPr lang="en-US" altLang="zh-TW" sz="2400" b="1" dirty="0"/>
              <a:t>: TCP/IP Internetworking I (IPv4, IPv6),  </a:t>
            </a:r>
            <a:r>
              <a:rPr lang="en-US" altLang="zh-TW" sz="2400" b="1" dirty="0" err="1"/>
              <a:t>Ch</a:t>
            </a:r>
            <a:r>
              <a:rPr lang="en-US" altLang="zh-TW" sz="2400" b="1" dirty="0"/>
              <a:t> 8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zh-TW" altLang="en-US" sz="2400" b="1" dirty="0"/>
              <a:t>第</a:t>
            </a:r>
            <a:r>
              <a:rPr lang="en-US" altLang="zh-TW" sz="2400" b="1" dirty="0"/>
              <a:t>13</a:t>
            </a:r>
            <a:r>
              <a:rPr lang="zh-TW" altLang="en-US" sz="2400" b="1" dirty="0"/>
              <a:t>週</a:t>
            </a:r>
            <a:r>
              <a:rPr lang="en-US" altLang="zh-TW" sz="2400" b="1" dirty="0"/>
              <a:t>: TCP/IP Internetworking II,  </a:t>
            </a:r>
            <a:r>
              <a:rPr lang="en-US" altLang="zh-TW" sz="2400" b="1" dirty="0" err="1"/>
              <a:t>Ch</a:t>
            </a:r>
            <a:r>
              <a:rPr lang="en-US" altLang="zh-TW" sz="2400" b="1" dirty="0"/>
              <a:t> 9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zh-TW" altLang="en-US" sz="2400" b="1" dirty="0"/>
              <a:t>第</a:t>
            </a:r>
            <a:r>
              <a:rPr lang="en-US" altLang="zh-TW" sz="2400" b="1" dirty="0"/>
              <a:t>14</a:t>
            </a:r>
            <a:r>
              <a:rPr lang="zh-TW" altLang="en-US" sz="2400" b="1" dirty="0"/>
              <a:t>週</a:t>
            </a:r>
            <a:r>
              <a:rPr lang="en-US" altLang="zh-TW" sz="2400" b="1" dirty="0"/>
              <a:t>: Carrier WANs, </a:t>
            </a:r>
            <a:r>
              <a:rPr lang="en-US" altLang="zh-TW" sz="2400" b="1" dirty="0" err="1"/>
              <a:t>Ch</a:t>
            </a:r>
            <a:r>
              <a:rPr lang="en-US" altLang="zh-TW" sz="2400" b="1" dirty="0"/>
              <a:t> 10</a:t>
            </a:r>
          </a:p>
          <a:p>
            <a:pPr marL="1077913" indent="-1077913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zh-TW" altLang="en-US" sz="2400" b="1" dirty="0"/>
              <a:t>第</a:t>
            </a:r>
            <a:r>
              <a:rPr lang="en-US" altLang="zh-TW" sz="2400" b="1" dirty="0"/>
              <a:t>15</a:t>
            </a:r>
            <a:r>
              <a:rPr lang="zh-TW" altLang="en-US" sz="2400" b="1" dirty="0"/>
              <a:t>週</a:t>
            </a:r>
            <a:r>
              <a:rPr lang="en-US" altLang="zh-TW" sz="2400" b="1" dirty="0"/>
              <a:t>: Network Applications ,  Ch 11</a:t>
            </a:r>
          </a:p>
          <a:p>
            <a:pPr marL="533400" indent="-53340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zh-TW" altLang="en-US" sz="2400" b="1" dirty="0"/>
              <a:t>第</a:t>
            </a:r>
            <a:r>
              <a:rPr lang="en-US" altLang="zh-TW" sz="2400" b="1" dirty="0"/>
              <a:t>16</a:t>
            </a:r>
            <a:r>
              <a:rPr lang="zh-TW" altLang="en-US" sz="2400" b="1" dirty="0"/>
              <a:t>週</a:t>
            </a:r>
            <a:r>
              <a:rPr lang="en-US" altLang="zh-TW" sz="2400" b="1" dirty="0"/>
              <a:t>: Final Exam.</a:t>
            </a:r>
            <a:endParaRPr lang="zh-TW" altLang="en-US" sz="2400" b="1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zh-TW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FC51F7-B87B-49FA-B6C6-A9F6C07B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/>
              <a:t>彈性教學</a:t>
            </a:r>
            <a:endParaRPr lang="zh-TW" altLang="en-US" dirty="0"/>
          </a:p>
        </p:txBody>
      </p:sp>
      <p:sp>
        <p:nvSpPr>
          <p:cNvPr id="19459" name="內容版面配置區 2">
            <a:extLst>
              <a:ext uri="{FF2B5EF4-FFF2-40B4-BE49-F238E27FC236}">
                <a16:creationId xmlns:a16="http://schemas.microsoft.com/office/drawing/2014/main" id="{31996071-BB29-43FB-B88F-B2117B4454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4213" y="1728788"/>
            <a:ext cx="7491412" cy="226536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TW" altLang="en-US" sz="3200"/>
              <a:t>自主多元學習：網路線製作練習、</a:t>
            </a:r>
            <a:r>
              <a:rPr lang="en-US" altLang="zh-TW" sz="3200"/>
              <a:t>IP</a:t>
            </a:r>
            <a:r>
              <a:rPr lang="zh-TW" altLang="en-US" sz="3200"/>
              <a:t>分享器功能操作、新近網路技術研討</a:t>
            </a:r>
            <a:endParaRPr lang="en-US" altLang="zh-TW" sz="3600"/>
          </a:p>
          <a:p>
            <a:pPr eaLnBrk="1" hangingPunct="1">
              <a:lnSpc>
                <a:spcPct val="150000"/>
              </a:lnSpc>
            </a:pPr>
            <a:r>
              <a:rPr lang="en-US" altLang="zh-TW" sz="3200"/>
              <a:t>UTP</a:t>
            </a:r>
            <a:r>
              <a:rPr lang="zh-TW" altLang="en-US" sz="3200"/>
              <a:t>網路線製作</a:t>
            </a:r>
            <a:endParaRPr lang="en-US" altLang="zh-TW" sz="3200"/>
          </a:p>
          <a:p>
            <a:pPr eaLnBrk="1" hangingPunct="1">
              <a:lnSpc>
                <a:spcPct val="150000"/>
              </a:lnSpc>
            </a:pPr>
            <a:r>
              <a:rPr lang="en-US" altLang="zh-TW" sz="3200"/>
              <a:t>Wireshark  Packet Capture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zh-TW" sz="2900">
                <a:hlinkClick r:id="rId2"/>
              </a:rPr>
              <a:t>https://www.wireshark.org/</a:t>
            </a:r>
            <a:endParaRPr lang="en-US" altLang="zh-TW" sz="2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219344-9C52-4F24-A4D9-3289F341E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請假程序</a:t>
            </a:r>
            <a:endParaRPr lang="en-GB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9EB9E9E-561D-44C1-A3B3-FE33D5C8F5C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zh-TW" altLang="en-US" dirty="0"/>
              <a:t>至新世代校務系統請假</a:t>
            </a:r>
            <a:endParaRPr lang="en-GB" altLang="zh-TW" dirty="0"/>
          </a:p>
          <a:p>
            <a:pPr marL="514350" indent="-514350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zh-TW" altLang="en-US" dirty="0"/>
              <a:t>寄</a:t>
            </a:r>
            <a:r>
              <a:rPr lang="en-GB" altLang="zh-TW" dirty="0"/>
              <a:t>email</a:t>
            </a:r>
            <a:r>
              <a:rPr lang="zh-TW" altLang="en-US" dirty="0"/>
              <a:t>給老師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GB" altLang="zh-TW" dirty="0">
                <a:hlinkClick r:id="rId2"/>
              </a:rPr>
              <a:t>ycchen@ncnu.edu.tw</a:t>
            </a:r>
            <a:endParaRPr lang="en-GB" altLang="zh-TW" dirty="0"/>
          </a:p>
          <a:p>
            <a:pPr marL="514350" indent="-514350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zh-TW" altLang="en-US" dirty="0"/>
              <a:t>收到老師回覆的確認信</a:t>
            </a:r>
            <a:endParaRPr lang="en-GB" altLang="zh-TW" dirty="0"/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46309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rrency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isometricLeftDown" fov="0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Currency</Template>
  <TotalTime>639</TotalTime>
  <Words>356</Words>
  <Application>Microsoft Office PowerPoint</Application>
  <PresentationFormat>如螢幕大小 (4:3)</PresentationFormat>
  <Paragraphs>51</Paragraphs>
  <Slides>7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Times New Roman</vt:lpstr>
      <vt:lpstr>Arial</vt:lpstr>
      <vt:lpstr>Constantia</vt:lpstr>
      <vt:lpstr>Wingdings 2</vt:lpstr>
      <vt:lpstr>Wingdings</vt:lpstr>
      <vt:lpstr>新細明體</vt:lpstr>
      <vt:lpstr>Currency</vt:lpstr>
      <vt:lpstr>企業資訊通訊與網路 Enterprise Communication Networks</vt:lpstr>
      <vt:lpstr>Textbook</vt:lpstr>
      <vt:lpstr>企業資訊通訊與網路</vt:lpstr>
      <vt:lpstr>Course Outline (2/2)</vt:lpstr>
      <vt:lpstr>Course Outline (2/2)</vt:lpstr>
      <vt:lpstr>彈性教學</vt:lpstr>
      <vt:lpstr>請假程序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Data Networks and the Internet</dc:title>
  <dc:creator>Adrian J Pullin</dc:creator>
  <cp:lastModifiedBy>Yen-Cheng Chen</cp:lastModifiedBy>
  <cp:revision>55</cp:revision>
  <dcterms:created xsi:type="dcterms:W3CDTF">1601-01-01T00:00:00Z</dcterms:created>
  <dcterms:modified xsi:type="dcterms:W3CDTF">2026-02-24T02:22:27Z</dcterms:modified>
</cp:coreProperties>
</file>