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FBE1AD5-EE03-4C32-AA9E-F85CB09882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74F6950-33A6-47A4-8817-1104E86290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84206074-C406-402D-9AF7-23BD099AC5AC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588BAF66-44B6-4FD1-A37E-CF421599F5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033F38C9-7201-42D8-A697-FFEB6931C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8E99AB2-8D32-4AD8-BA8A-F2073A54110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1C7560-9EAD-4DA3-A51B-5307026E8B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80171E7-F327-4538-BA95-0CF3C0395E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>
            <a:extLst>
              <a:ext uri="{FF2B5EF4-FFF2-40B4-BE49-F238E27FC236}">
                <a16:creationId xmlns:a16="http://schemas.microsoft.com/office/drawing/2014/main" id="{1BE1813E-03A8-44B1-8EDE-245782F574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備忘稿版面配置區 2">
            <a:extLst>
              <a:ext uri="{FF2B5EF4-FFF2-40B4-BE49-F238E27FC236}">
                <a16:creationId xmlns:a16="http://schemas.microsoft.com/office/drawing/2014/main" id="{BF05E2CE-D6B7-472F-9490-5C38D0CEC2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9460" name="投影片編號版面配置區 3">
            <a:extLst>
              <a:ext uri="{FF2B5EF4-FFF2-40B4-BE49-F238E27FC236}">
                <a16:creationId xmlns:a16="http://schemas.microsoft.com/office/drawing/2014/main" id="{80EF371F-38F3-438C-8009-443CE2E04C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B9B3FF1-DB83-48FE-8714-17E5F784B642}" type="slidenum">
              <a:rPr lang="zh-TW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0C09AF1-0032-4E1B-8D13-CA447CF41572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671DB98C-CBD7-4E2F-B8E5-0DFE2B22E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57E3F-4778-4018-A623-4C3C80CF29F1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B2AC257-A1E4-448D-96B1-871E233F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28B1960-F195-4AB2-AA57-25B9EFB7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020B6-10A0-4748-9EA9-0551EE677CC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7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22B851E-BA49-44F6-9FAE-66A8450DB8FA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ADD0A51-CF09-4125-93E3-E6F04EF1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17B89-0EF7-4D3E-B01A-B0FA9575AD5C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F931651-3346-41B2-93BE-9F782525E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2A15195-1D2A-4A17-93EF-361E4319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DD6455-6D89-4C4A-A0D8-9765CD57CD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20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BAA4F6-B323-4CE2-BED6-ACA100D81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AF74A-11CD-4F0C-A7F3-CBE1FD6D0170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C617D0-0CDE-4B8D-9701-9EAC800C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6386CB-D299-4943-8D6B-D324D1A72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9EC5B-540F-40E2-B6AC-CB24E7EAF7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02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8CDC297-3EC5-4D05-8FB8-D20E2E140F39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4FFC783F-5ABD-46CC-8087-DBE943BD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13709-C7E4-4751-BAC6-885F97E20FC8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4AFF65A-AE06-4CBF-AF80-E26C8594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8974BF9A-B32A-4214-BD71-AB26BD3DB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83D98E-5DE8-41C7-A734-0994465D3A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663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F779200-2F19-4FA0-B182-E687C9CD3B94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6D404B6-57EA-488A-B60E-DF700E3E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A446E-749B-4F7E-A168-4F99D65E68E7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B82D06F-3614-44F9-A01C-4FDEADBC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6583CD91-B986-4384-BA40-C8383410E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FFAE74-19E5-405C-A1DC-E799BA512D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71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BBB3266F-535D-47F2-92BE-5AAE2903058C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9E4D6ADE-D00A-42B1-ADFC-EC611892A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8C0A0-A6AC-4EA8-8D0D-F1B63D237975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FD50E053-80F3-4F54-B84D-079A33687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9A2F2709-B0F5-48A6-9DD0-700D1E94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F03A4D-5AE0-4441-B90F-980E0F40A1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07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9CCD968-F9DB-40DD-A983-163DAB894799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B9CCAA34-9AF2-445B-A1A9-FB6C6BF0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5DCA-84F7-40ED-A089-34A85E2BEC01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DD98BD4C-F942-46BB-80EA-ECC97A477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A9215BC6-8E42-43FA-9811-58B6B46C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109DF1-F62B-4F55-B651-95B9FB7535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70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AB3F564F-FAC6-4DE8-BE44-E428BA785DA0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014135B4-8AEF-4F58-B609-5B8950E4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BDB3-3D45-49C7-8833-7245135BD5B1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4F3F856C-90BD-467A-B934-B407F563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DCDD7CE9-311D-4554-9430-FFDC7A32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09BEFC-6A16-43DC-BE5E-2DDB9A23BA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15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B0E5B28-E031-4907-A6FC-FF3DF59A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4BEF-2B2E-4F9D-BA0F-6EB0CCA0CA8F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F1DD6ED-2580-41B7-899C-58D090C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9F56A9F-932E-447C-A403-D58637DF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0CB419-4BA6-41B9-91D1-1B10F871AE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428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8EB14E38-F0CE-4BA1-9CCB-B05C518CD4E7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F015E490-934B-4D20-903F-26843A6F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1A9F-70CF-4B80-9BF4-09D5F309C6CA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D54D3F83-A73D-4FE5-BA76-BBF876672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D313D9C8-FFF2-45BA-878E-786D455C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74770B-20BF-4106-BE6F-A10F229749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53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EEB8E2F-5BE9-439A-B4AA-56959AFF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8D222-5D8A-44B8-B8DE-1D9A3DEF2EBB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F90FC3E-7921-4CF3-BD89-2A53EF8A7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76AACE-60B3-4DB6-98E4-EE292E50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00142B-8697-4FB3-AA86-F07F84A4ED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972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30B67D2-288C-48AD-9C0A-B4E67D3B90C8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CC781D55-7615-4820-A3EF-A78D5E0106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FEE80AD9-4C96-4517-B3FE-2AC9D0952C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3C8BB2-FC6C-4DB8-AC8C-133AF60C9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A81A257-33FD-48EE-AC79-97B0886265CC}" type="datetimeFigureOut">
              <a:rPr lang="zh-TW" altLang="en-US"/>
              <a:pPr>
                <a:defRPr/>
              </a:pPr>
              <a:t>2024/9/17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C66076-4209-4EB7-8543-A4ED289BA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DDE4B5-0D75-4FFA-9015-57F51C971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 smtClean="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B06B7AD8-C0EA-45E5-B8B1-3B546CFA65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6B2B524-6358-4733-91B6-611E93674542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.ncnu.edu.tw/ycchen/www/url-exampl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tags/tryit.asp?filename=tryhtml_ifram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ycchen.im.ncnu.edu.tw/www2011/lab/frame/iframe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A6AB745A-E1A0-4229-840F-49D03C5E4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zh-TW" altLang="en-US"/>
              <a:t>連結 </a:t>
            </a:r>
            <a:r>
              <a:rPr lang="en-US" altLang="zh-TW"/>
              <a:t>(anchor link)</a:t>
            </a:r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75F0E1C-AEE5-438B-B133-13DC78E29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FE3CCC63-99D4-4368-AAB0-0B23FC00E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&lt;a href="…" …&gt;…&lt;/a&gt;</a:t>
            </a:r>
            <a:endParaRPr lang="zh-TW" altLang="en-US"/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76904707-3D01-4F7E-B54A-D03BBEEB8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875"/>
            <a:ext cx="9011096" cy="4686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="https://www.w3schools.com/default.asp"&gt;W3Schools.com&lt;/a&gt;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="computer.html"&gt;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電腦商品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="books/book.html"&gt;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書籍商品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="../books/book.html"&gt;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書籍商品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="/books/book.html"&gt;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書籍商品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以圖片做為連結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="https://www.ncnu.edu.tw/"&gt;&lt;img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src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="ncnu.jpg" alt="" /&gt;&lt;/a&gt;</a:t>
            </a: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B84F28CC-5D58-487B-B921-0F16F108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相對路徑</a:t>
            </a:r>
            <a:r>
              <a:rPr lang="en-US" altLang="zh-TW"/>
              <a:t>(path)</a:t>
            </a:r>
            <a:endParaRPr lang="zh-TW" altLang="en-US"/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9A645E99-F31B-4415-AC9C-08E78C358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88" y="1773238"/>
            <a:ext cx="8229600" cy="395922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/>
              <a:t>img.html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/>
              <a:t>imgDir/img.html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/>
              <a:t>/img.html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/>
              <a:t>/imgDir/img.html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/>
              <a:t>../imgDir/img.html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/>
              <a:t>../../imgDir/img.html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zh-TW"/>
          </a:p>
          <a:p>
            <a:pPr marL="0" indent="0">
              <a:buFont typeface="Wingdings 2" panose="05020102010507070707" pitchFamily="18" charset="2"/>
              <a:buNone/>
            </a:pPr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6898A30-3CB3-4069-82EA-85163254F0E5}"/>
              </a:ext>
            </a:extLst>
          </p:cNvPr>
          <p:cNvSpPr txBox="1"/>
          <p:nvPr/>
        </p:nvSpPr>
        <p:spPr>
          <a:xfrm>
            <a:off x="3983038" y="1916113"/>
            <a:ext cx="4959350" cy="3294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zh-TW" altLang="en-US" b="1" dirty="0">
                <a:latin typeface="+mj-ea"/>
                <a:ea typeface="+mj-ea"/>
              </a:rPr>
              <a:t>同一資料夾內的</a:t>
            </a:r>
            <a:r>
              <a:rPr lang="en-US" altLang="zh-TW" b="1" dirty="0">
                <a:latin typeface="+mj-ea"/>
                <a:ea typeface="+mj-ea"/>
              </a:rPr>
              <a:t>img.html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zh-TW" altLang="en-US" b="1" dirty="0">
                <a:latin typeface="+mj-ea"/>
                <a:ea typeface="+mj-ea"/>
              </a:rPr>
              <a:t>同一資料夾內的</a:t>
            </a:r>
            <a:r>
              <a:rPr lang="en-US" altLang="zh-TW" b="1" dirty="0" err="1">
                <a:latin typeface="+mj-ea"/>
                <a:ea typeface="+mj-ea"/>
              </a:rPr>
              <a:t>imgDir</a:t>
            </a:r>
            <a:r>
              <a:rPr lang="zh-TW" altLang="en-US" b="1" dirty="0">
                <a:latin typeface="+mj-ea"/>
                <a:ea typeface="+mj-ea"/>
              </a:rPr>
              <a:t>子資料夾內的</a:t>
            </a:r>
            <a:r>
              <a:rPr lang="en-US" altLang="zh-TW" b="1" dirty="0">
                <a:latin typeface="+mj-ea"/>
                <a:ea typeface="+mj-ea"/>
              </a:rPr>
              <a:t>img.html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zh-TW" altLang="en-US" b="1" dirty="0">
                <a:latin typeface="+mj-ea"/>
                <a:ea typeface="+mj-ea"/>
              </a:rPr>
              <a:t>最上層資料夾內的</a:t>
            </a:r>
            <a:r>
              <a:rPr lang="en-US" altLang="zh-TW" b="1" dirty="0">
                <a:latin typeface="+mj-ea"/>
                <a:ea typeface="+mj-ea"/>
              </a:rPr>
              <a:t>img.html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zh-TW" altLang="en-US" b="1" dirty="0">
                <a:latin typeface="+mj-ea"/>
                <a:ea typeface="+mj-ea"/>
              </a:rPr>
              <a:t>最上層資料夾的</a:t>
            </a:r>
            <a:r>
              <a:rPr lang="en-US" altLang="zh-TW" b="1" dirty="0" err="1">
                <a:latin typeface="+mj-ea"/>
                <a:ea typeface="+mj-ea"/>
              </a:rPr>
              <a:t>imgDir</a:t>
            </a:r>
            <a:r>
              <a:rPr lang="zh-TW" altLang="en-US" b="1" dirty="0">
                <a:latin typeface="+mj-ea"/>
                <a:ea typeface="+mj-ea"/>
              </a:rPr>
              <a:t>子資料夾內的</a:t>
            </a:r>
            <a:r>
              <a:rPr lang="en-US" altLang="zh-TW" b="1" dirty="0">
                <a:latin typeface="+mj-ea"/>
                <a:ea typeface="+mj-ea"/>
              </a:rPr>
              <a:t>img.html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zh-TW" altLang="en-US" b="1" dirty="0">
                <a:latin typeface="+mj-ea"/>
                <a:ea typeface="+mj-ea"/>
              </a:rPr>
              <a:t>上一層資料夾的</a:t>
            </a:r>
            <a:r>
              <a:rPr lang="en-US" altLang="zh-TW" b="1" dirty="0" err="1">
                <a:latin typeface="+mj-ea"/>
                <a:ea typeface="+mj-ea"/>
              </a:rPr>
              <a:t>imgDir</a:t>
            </a:r>
            <a:r>
              <a:rPr lang="zh-TW" altLang="en-US" b="1" dirty="0">
                <a:latin typeface="+mj-ea"/>
                <a:ea typeface="+mj-ea"/>
              </a:rPr>
              <a:t>子資料夾內的</a:t>
            </a:r>
            <a:r>
              <a:rPr lang="en-US" altLang="zh-TW" b="1" dirty="0">
                <a:latin typeface="+mj-ea"/>
                <a:ea typeface="+mj-ea"/>
              </a:rPr>
              <a:t>img.html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zh-TW" altLang="en-US" b="1" dirty="0">
                <a:latin typeface="+mj-ea"/>
                <a:ea typeface="+mj-ea"/>
              </a:rPr>
              <a:t>上兩層資料夾的</a:t>
            </a:r>
            <a:r>
              <a:rPr lang="en-US" altLang="zh-TW" b="1" dirty="0" err="1">
                <a:latin typeface="+mj-ea"/>
                <a:ea typeface="+mj-ea"/>
              </a:rPr>
              <a:t>imgDir</a:t>
            </a:r>
            <a:r>
              <a:rPr lang="zh-TW" altLang="en-US" b="1" dirty="0">
                <a:latin typeface="+mj-ea"/>
                <a:ea typeface="+mj-ea"/>
              </a:rPr>
              <a:t>子資料夾內的</a:t>
            </a:r>
            <a:r>
              <a:rPr lang="en-US" altLang="zh-TW" b="1" dirty="0">
                <a:latin typeface="+mj-ea"/>
                <a:ea typeface="+mj-ea"/>
              </a:rPr>
              <a:t>img.html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216F6A20-7958-4668-A014-03BA3EB00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書籤連結</a:t>
            </a:r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C2B4CDAC-EE8C-40F5-8C84-4E360F461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412875"/>
            <a:ext cx="8640762" cy="49006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book1.html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id="section1"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&gt;…&lt;/p&gt;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&lt;p 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id="section2"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&gt;…&lt;/p&gt;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從同一網頁連結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="#section1"&gt;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="#section2"&gt;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從其他網頁連結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="book1.html#section1"&gt;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西遊記 第一回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&lt;a </a:t>
            </a:r>
            <a:r>
              <a:rPr lang="en-US" altLang="zh-TW" sz="1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="https://www.books.com/book1.html#section1"&gt;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西遊記第一回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8D8984C-FD7C-485B-AF3F-8AE8329B18B3}"/>
              </a:ext>
            </a:extLst>
          </p:cNvPr>
          <p:cNvSpPr/>
          <p:nvPr/>
        </p:nvSpPr>
        <p:spPr>
          <a:xfrm>
            <a:off x="250825" y="1773238"/>
            <a:ext cx="3241675" cy="7921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F98E31CB-1A06-4DAB-BD2E-852038EF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電子郵件連結</a:t>
            </a:r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81B32601-B21D-4E8D-978A-3C2B64CA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="mailto:ycchen@ncnu.edu.tw"&gt;e-mail&lt;/a&gt;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="mailto:ycchen@ncnu.edu.tw?subject=hello!"&gt;…&lt;/a&gt;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其他連結，請參考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https://ycchen.im.ncnu.edu.tw/www/url-example.html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F055FE47-E7B2-4B55-B302-08242893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zh-TW"/>
              <a:t>target</a:t>
            </a:r>
            <a:r>
              <a:rPr lang="zh-TW" altLang="en-US"/>
              <a:t>屬性</a:t>
            </a:r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74F390DF-C1E0-4726-9A23-C5727E2E2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38"/>
            <a:ext cx="8715375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href="http://n.yam.com/" </a:t>
            </a:r>
            <a:r>
              <a:rPr lang="en-US" altLang="zh-TW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target="_blank"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&gt;yam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天空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新聞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&lt;/a&gt;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_blank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_parent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_self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_top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4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400" i="1">
                <a:latin typeface="微軟正黑體" panose="020B0604030504040204" pitchFamily="34" charset="-120"/>
                <a:ea typeface="微軟正黑體" panose="020B0604030504040204" pitchFamily="34" charset="-120"/>
              </a:rPr>
              <a:t>frame_name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 i="1">
                <a:latin typeface="微軟正黑體" panose="020B0604030504040204" pitchFamily="34" charset="-120"/>
                <a:ea typeface="微軟正黑體" panose="020B0604030504040204" pitchFamily="34" charset="-120"/>
              </a:rPr>
              <a:t>ex. mainFrame</a:t>
            </a:r>
            <a:endParaRPr lang="zh-TW" altLang="en-US" sz="2400" i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8436" name="Picture 2">
            <a:extLst>
              <a:ext uri="{FF2B5EF4-FFF2-40B4-BE49-F238E27FC236}">
                <a16:creationId xmlns:a16="http://schemas.microsoft.com/office/drawing/2014/main" id="{8AFEF9BF-C821-4129-99E2-E2AAC3AE1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76" b="6709"/>
          <a:stretch>
            <a:fillRect/>
          </a:stretch>
        </p:blipFill>
        <p:spPr bwMode="auto">
          <a:xfrm>
            <a:off x="3571875" y="2170113"/>
            <a:ext cx="4895850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F3C3DC61-1CD4-4E51-A9E8-28C6C0EC007E}"/>
              </a:ext>
            </a:extLst>
          </p:cNvPr>
          <p:cNvSpPr/>
          <p:nvPr/>
        </p:nvSpPr>
        <p:spPr>
          <a:xfrm>
            <a:off x="3643313" y="2133600"/>
            <a:ext cx="4786312" cy="23574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D52ECF1-1E6A-45B2-AE53-33FAB09F4F5D}"/>
              </a:ext>
            </a:extLst>
          </p:cNvPr>
          <p:cNvSpPr/>
          <p:nvPr/>
        </p:nvSpPr>
        <p:spPr>
          <a:xfrm>
            <a:off x="3714750" y="2205038"/>
            <a:ext cx="4643438" cy="7143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77404A7-CB98-4F9D-AD1F-8465EEA62614}"/>
              </a:ext>
            </a:extLst>
          </p:cNvPr>
          <p:cNvSpPr/>
          <p:nvPr/>
        </p:nvSpPr>
        <p:spPr>
          <a:xfrm>
            <a:off x="3714750" y="2990850"/>
            <a:ext cx="4643438" cy="142875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5537F55-D653-4078-BCCE-7A8BF0BE0B8A}"/>
              </a:ext>
            </a:extLst>
          </p:cNvPr>
          <p:cNvSpPr/>
          <p:nvPr/>
        </p:nvSpPr>
        <p:spPr>
          <a:xfrm>
            <a:off x="3786188" y="3062288"/>
            <a:ext cx="1714500" cy="12858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ABFEEA0-5EB2-4C21-B4CD-B6CC8EA16F46}"/>
              </a:ext>
            </a:extLst>
          </p:cNvPr>
          <p:cNvSpPr/>
          <p:nvPr/>
        </p:nvSpPr>
        <p:spPr>
          <a:xfrm>
            <a:off x="5643563" y="3062288"/>
            <a:ext cx="2643187" cy="12858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442" name="文字方塊 9">
            <a:extLst>
              <a:ext uri="{FF2B5EF4-FFF2-40B4-BE49-F238E27FC236}">
                <a16:creationId xmlns:a16="http://schemas.microsoft.com/office/drawing/2014/main" id="{7E96937D-E88D-4394-91DE-E76BB65B0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8" y="3978275"/>
            <a:ext cx="1285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mainFrame</a:t>
            </a:r>
            <a:endParaRPr kumimoji="0" lang="zh-TW" altLang="en-US" sz="1800"/>
          </a:p>
        </p:txBody>
      </p:sp>
      <p:sp>
        <p:nvSpPr>
          <p:cNvPr id="18443" name="文字方塊 10">
            <a:extLst>
              <a:ext uri="{FF2B5EF4-FFF2-40B4-BE49-F238E27FC236}">
                <a16:creationId xmlns:a16="http://schemas.microsoft.com/office/drawing/2014/main" id="{42AAF9C3-A9AB-4E1D-B982-0123561CB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3978275"/>
            <a:ext cx="111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leftFrame</a:t>
            </a:r>
            <a:endParaRPr kumimoji="0" lang="zh-TW" altLang="en-US" sz="1800"/>
          </a:p>
        </p:txBody>
      </p:sp>
      <p:sp>
        <p:nvSpPr>
          <p:cNvPr id="18444" name="矩形 11">
            <a:extLst>
              <a:ext uri="{FF2B5EF4-FFF2-40B4-BE49-F238E27FC236}">
                <a16:creationId xmlns:a16="http://schemas.microsoft.com/office/drawing/2014/main" id="{6ADE6C7F-3CCA-47D2-90F3-A080582C4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2490788"/>
            <a:ext cx="1109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/>
              <a:t>topFrame</a:t>
            </a:r>
            <a:endParaRPr kumimoji="0" lang="zh-TW" altLang="en-US" sz="1800"/>
          </a:p>
        </p:txBody>
      </p:sp>
      <p:sp>
        <p:nvSpPr>
          <p:cNvPr id="18445" name="文字方塊 1">
            <a:extLst>
              <a:ext uri="{FF2B5EF4-FFF2-40B4-BE49-F238E27FC236}">
                <a16:creationId xmlns:a16="http://schemas.microsoft.com/office/drawing/2014/main" id="{163CAC92-B71A-4F2C-872E-61D113FA0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92150"/>
            <a:ext cx="5135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維持原網頁畫面，另開啟新視窗</a:t>
            </a:r>
            <a:r>
              <a:rPr lang="en-US" altLang="zh-TW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tab)</a:t>
            </a:r>
            <a:r>
              <a:rPr lang="zh-TW" altLang="en-US" sz="20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顯示</a:t>
            </a:r>
          </a:p>
        </p:txBody>
      </p:sp>
      <p:sp>
        <p:nvSpPr>
          <p:cNvPr id="3" name="向右箭號 2">
            <a:extLst>
              <a:ext uri="{FF2B5EF4-FFF2-40B4-BE49-F238E27FC236}">
                <a16:creationId xmlns:a16="http://schemas.microsoft.com/office/drawing/2014/main" id="{F10C34D5-380E-40EB-90D7-36FF5D987E02}"/>
              </a:ext>
            </a:extLst>
          </p:cNvPr>
          <p:cNvSpPr/>
          <p:nvPr/>
        </p:nvSpPr>
        <p:spPr>
          <a:xfrm rot="7727248">
            <a:off x="5063332" y="1153318"/>
            <a:ext cx="431800" cy="360363"/>
          </a:xfrm>
          <a:prstGeom prst="rightArrow">
            <a:avLst>
              <a:gd name="adj1" fmla="val 50000"/>
              <a:gd name="adj2" fmla="val 5254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F6D8BC13-1DC4-425F-B37C-0048761E8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iframe</a:t>
            </a:r>
            <a:endParaRPr lang="zh-TW" altLang="en-US"/>
          </a:p>
        </p:txBody>
      </p:sp>
      <p:sp>
        <p:nvSpPr>
          <p:cNvPr id="20483" name="副標題 2">
            <a:extLst>
              <a:ext uri="{FF2B5EF4-FFF2-40B4-BE49-F238E27FC236}">
                <a16:creationId xmlns:a16="http://schemas.microsoft.com/office/drawing/2014/main" id="{75D8E9C9-0EF3-4DD1-ADDF-B7B6A2198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350" y="3573463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(Inner Frame)</a:t>
            </a:r>
            <a:endParaRPr lang="zh-TW" altLang="en-US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5D310B8B-DCA9-403C-B808-039D4B523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&lt;iframe …&gt;</a:t>
            </a:r>
            <a:endParaRPr lang="zh-TW" altLang="en-US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5264A4B9-B60C-4E72-B922-0666689E9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628775"/>
            <a:ext cx="8713788" cy="4686300"/>
          </a:xfrm>
        </p:spPr>
        <p:txBody>
          <a:bodyPr/>
          <a:lstStyle/>
          <a:p>
            <a:pPr eaLnBrk="1" hangingPunct="1"/>
            <a:r>
              <a:rPr lang="zh-TW" altLang="en-US" sz="2800">
                <a:latin typeface="微軟正黑體" panose="020B0604030504040204" pitchFamily="34" charset="-120"/>
                <a:ea typeface="微軟正黑體" panose="020B0604030504040204" pitchFamily="34" charset="-120"/>
              </a:rPr>
              <a:t>在網頁中顯示另一個網頁</a:t>
            </a:r>
            <a:endParaRPr lang="en-US" altLang="zh-TW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endParaRPr lang="en-US" altLang="zh-TW" sz="11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&lt;iframe 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src="contFrame.html"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/&gt;&lt;/iframe&gt;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&lt;iframe src="contFrame.html" 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width="200" height="200"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  &lt;/iframe&gt;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&lt;iframe src="contFrame.html" 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frameborder="0"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&lt;/iframe&gt;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&lt;iframe src="contFrame.html" </a:t>
            </a:r>
            <a:r>
              <a:rPr lang="en-US" altLang="zh-TW" sz="2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name="innerF"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&lt;/iframe&gt;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href="http://www.ncnu.edu.tw" target="innerF"&gt;NCNU&lt;/a&gt;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 sz="28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508" name="矩形 1">
            <a:extLst>
              <a:ext uri="{FF2B5EF4-FFF2-40B4-BE49-F238E27FC236}">
                <a16:creationId xmlns:a16="http://schemas.microsoft.com/office/drawing/2014/main" id="{78E78BF8-438B-40AE-8C9B-019704758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516563"/>
            <a:ext cx="806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hlinkClick r:id="rId2"/>
              </a:rPr>
              <a:t>https://www.w3schools.com/tags/tryit.asp?filename=tryhtml_iframe</a:t>
            </a:r>
            <a:endParaRPr lang="en-US" altLang="zh-TW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3">
            <a:extLst>
              <a:ext uri="{FF2B5EF4-FFF2-40B4-BE49-F238E27FC236}">
                <a16:creationId xmlns:a16="http://schemas.microsoft.com/office/drawing/2014/main" id="{5278C7AC-C37C-4BE4-8A87-3ED498406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5888"/>
            <a:ext cx="8229600" cy="504825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hlinkClick r:id="rId2"/>
              </a:rPr>
              <a:t>https://ycchen.im.ncnu.edu.tw/www2011/lab/frame/iframe.html</a:t>
            </a:r>
            <a:endParaRPr lang="zh-TW" altLang="en-US" sz="20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7543EAF-8916-4FC9-A891-0AB8C4E1EF87}"/>
              </a:ext>
            </a:extLst>
          </p:cNvPr>
          <p:cNvSpPr/>
          <p:nvPr/>
        </p:nvSpPr>
        <p:spPr>
          <a:xfrm>
            <a:off x="107950" y="620713"/>
            <a:ext cx="8891588" cy="58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&lt;a </a:t>
            </a:r>
            <a:r>
              <a:rPr kumimoji="0" lang="en-US" altLang="zh-TW" sz="16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href</a:t>
            </a:r>
            <a:r>
              <a:rPr kumimoji="0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="../index.html" </a:t>
            </a:r>
            <a:r>
              <a:rPr kumimoji="0"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target="</a:t>
            </a:r>
            <a:r>
              <a:rPr kumimoji="0" lang="en-US" altLang="zh-TW" sz="16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contF</a:t>
            </a:r>
            <a:r>
              <a:rPr kumimoji="0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"&gt;Web Programming Examples&lt;/a&gt;, …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&lt;iframe </a:t>
            </a:r>
            <a:r>
              <a:rPr kumimoji="0" lang="en-US" altLang="zh-TW" sz="16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src</a:t>
            </a:r>
            <a:r>
              <a:rPr kumimoji="0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="contFrame.html"  width="1080" height="500" name="</a:t>
            </a:r>
            <a:r>
              <a:rPr kumimoji="0" lang="en-US" altLang="zh-TW" sz="1600" b="1" dirty="0" err="1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contF</a:t>
            </a:r>
            <a:r>
              <a:rPr kumimoji="0"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" /&gt;&lt;/iframe&gt;</a:t>
            </a:r>
            <a:endParaRPr kumimoji="0"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2532" name="圖片 1">
            <a:extLst>
              <a:ext uri="{FF2B5EF4-FFF2-40B4-BE49-F238E27FC236}">
                <a16:creationId xmlns:a16="http://schemas.microsoft.com/office/drawing/2014/main" id="{A1855E37-E876-4F87-BE6A-0358406E4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41438"/>
            <a:ext cx="7632700" cy="528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6F0FA637-6596-470C-BB05-03D82CD5DCBD}"/>
              </a:ext>
            </a:extLst>
          </p:cNvPr>
          <p:cNvSpPr/>
          <p:nvPr/>
        </p:nvSpPr>
        <p:spPr>
          <a:xfrm>
            <a:off x="755650" y="2997200"/>
            <a:ext cx="7272338" cy="338455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111</TotalTime>
  <Words>619</Words>
  <Application>Microsoft Office PowerPoint</Application>
  <PresentationFormat>如螢幕大小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暗香撲面</vt:lpstr>
      <vt:lpstr>連結 (anchor link)</vt:lpstr>
      <vt:lpstr>&lt;a href="…" …&gt;…&lt;/a&gt;</vt:lpstr>
      <vt:lpstr>相對路徑(path)</vt:lpstr>
      <vt:lpstr>書籤連結</vt:lpstr>
      <vt:lpstr>電子郵件連結</vt:lpstr>
      <vt:lpstr>target屬性</vt:lpstr>
      <vt:lpstr>iframe</vt:lpstr>
      <vt:lpstr>&lt;iframe …&gt;</vt:lpstr>
      <vt:lpstr>https://ycchen.im.ncnu.edu.tw/www2011/lab/frame/iframe.html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連結 (link)</dc:title>
  <dc:creator>ycchen</dc:creator>
  <cp:lastModifiedBy>88693</cp:lastModifiedBy>
  <cp:revision>23</cp:revision>
  <dcterms:created xsi:type="dcterms:W3CDTF">2009-03-03T01:29:07Z</dcterms:created>
  <dcterms:modified xsi:type="dcterms:W3CDTF">2024-09-17T12:12:22Z</dcterms:modified>
</cp:coreProperties>
</file>