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  <p:sldId id="265" r:id="rId10"/>
  </p:sldIdLst>
  <p:sldSz cx="9144000" cy="6858000" type="screen4x3"/>
  <p:notesSz cx="6858000" cy="9144000"/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1746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>
            <a:extLst>
              <a:ext uri="{FF2B5EF4-FFF2-40B4-BE49-F238E27FC236}">
                <a16:creationId xmlns:a16="http://schemas.microsoft.com/office/drawing/2014/main" id="{A4CE7236-982B-413E-A6E5-6F83726BC0F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3D8FB3DF-539A-4209-882B-B78A72AF1214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D3A67A40-516E-4DE2-A60D-E340C49E5BD2}" type="datetimeFigureOut">
              <a:rPr lang="zh-TW" altLang="en-US"/>
              <a:pPr>
                <a:defRPr/>
              </a:pPr>
              <a:t>2024/10/15</a:t>
            </a:fld>
            <a:endParaRPr lang="zh-TW" altLang="en-US"/>
          </a:p>
        </p:txBody>
      </p:sp>
      <p:sp>
        <p:nvSpPr>
          <p:cNvPr id="4" name="投影片圖像版面配置區 3">
            <a:extLst>
              <a:ext uri="{FF2B5EF4-FFF2-40B4-BE49-F238E27FC236}">
                <a16:creationId xmlns:a16="http://schemas.microsoft.com/office/drawing/2014/main" id="{0768F943-929C-47BC-8064-A3C64D974033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TW" altLang="en-US" noProof="0"/>
          </a:p>
        </p:txBody>
      </p:sp>
      <p:sp>
        <p:nvSpPr>
          <p:cNvPr id="5" name="備忘稿版面配置區 4">
            <a:extLst>
              <a:ext uri="{FF2B5EF4-FFF2-40B4-BE49-F238E27FC236}">
                <a16:creationId xmlns:a16="http://schemas.microsoft.com/office/drawing/2014/main" id="{322D4460-6C25-4CBC-A54C-821AF7FABB8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noProof="0"/>
              <a:t>按一下以編輯母片文字樣式</a:t>
            </a:r>
          </a:p>
          <a:p>
            <a:pPr lvl="1"/>
            <a:r>
              <a:rPr lang="zh-TW" altLang="en-US" noProof="0"/>
              <a:t>第二層</a:t>
            </a:r>
          </a:p>
          <a:p>
            <a:pPr lvl="2"/>
            <a:r>
              <a:rPr lang="zh-TW" altLang="en-US" noProof="0"/>
              <a:t>第三層</a:t>
            </a:r>
          </a:p>
          <a:p>
            <a:pPr lvl="3"/>
            <a:r>
              <a:rPr lang="zh-TW" altLang="en-US" noProof="0"/>
              <a:t>第四層</a:t>
            </a:r>
          </a:p>
          <a:p>
            <a:pPr lvl="4"/>
            <a:r>
              <a:rPr lang="zh-TW" altLang="en-US" noProof="0"/>
              <a:t>第五層</a:t>
            </a:r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D69BA874-4898-41A6-81FD-60C83B5320FE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E7BC65AF-9D7A-43C0-8955-EBF37BF1267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200">
                <a:latin typeface="Calibri" panose="020F0502020204030204" pitchFamily="34" charset="0"/>
              </a:defRPr>
            </a:lvl1pPr>
          </a:lstStyle>
          <a:p>
            <a:fld id="{A0BB74DD-A763-421F-923D-01153B6359E7}" type="slidenum">
              <a:rPr lang="zh-TW" altLang="en-US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投影片圖像版面配置區 1">
            <a:extLst>
              <a:ext uri="{FF2B5EF4-FFF2-40B4-BE49-F238E27FC236}">
                <a16:creationId xmlns:a16="http://schemas.microsoft.com/office/drawing/2014/main" id="{FA050C04-5069-4462-93ED-6E71218A7FCE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531" name="備忘稿版面配置區 2">
            <a:extLst>
              <a:ext uri="{FF2B5EF4-FFF2-40B4-BE49-F238E27FC236}">
                <a16:creationId xmlns:a16="http://schemas.microsoft.com/office/drawing/2014/main" id="{4E6F27F0-E4FF-44E7-81AB-EA7BAC13D67E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TW" altLang="en-US"/>
          </a:p>
        </p:txBody>
      </p:sp>
      <p:sp>
        <p:nvSpPr>
          <p:cNvPr id="18436" name="投影片編號版面配置區 3">
            <a:extLst>
              <a:ext uri="{FF2B5EF4-FFF2-40B4-BE49-F238E27FC236}">
                <a16:creationId xmlns:a16="http://schemas.microsoft.com/office/drawing/2014/main" id="{07E12F0B-246A-4753-8A48-BA744314865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AC29F086-7A16-4876-A40A-08701E457EBF}" type="slidenum">
              <a:rPr kumimoji="0" lang="zh-TW" altLang="en-US">
                <a:latin typeface="Calibri" panose="020F0502020204030204" pitchFamily="34" charset="0"/>
              </a:rPr>
              <a:pPr eaLnBrk="1" hangingPunct="1"/>
              <a:t>2</a:t>
            </a:fld>
            <a:endParaRPr kumimoji="0" lang="zh-TW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>
            <a:extLst>
              <a:ext uri="{FF2B5EF4-FFF2-40B4-BE49-F238E27FC236}">
                <a16:creationId xmlns:a16="http://schemas.microsoft.com/office/drawing/2014/main" id="{B3DB7B13-2D9D-446A-AD6F-28C183FE61F3}"/>
              </a:ext>
            </a:extLst>
          </p:cNvPr>
          <p:cNvSpPr/>
          <p:nvPr/>
        </p:nvSpPr>
        <p:spPr>
          <a:xfrm>
            <a:off x="685800" y="3197225"/>
            <a:ext cx="7772400" cy="17463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CN" altLang="en-US"/>
          </a:p>
        </p:txBody>
      </p:sp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1676401"/>
            <a:ext cx="7772400" cy="1538286"/>
          </a:xfrm>
        </p:spPr>
        <p:txBody>
          <a:bodyPr anchor="b"/>
          <a:lstStyle/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214686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/>
              <a:t>按一下以編輯母片副標題樣式</a:t>
            </a:r>
            <a:endParaRPr lang="en-US"/>
          </a:p>
        </p:txBody>
      </p:sp>
      <p:sp>
        <p:nvSpPr>
          <p:cNvPr id="5" name="日期版面配置區 3">
            <a:extLst>
              <a:ext uri="{FF2B5EF4-FFF2-40B4-BE49-F238E27FC236}">
                <a16:creationId xmlns:a16="http://schemas.microsoft.com/office/drawing/2014/main" id="{11BA60BE-339A-40DC-92E3-98EEF5A880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CE7BDD-74B9-455D-AAAF-876906F0D0C1}" type="datetimeFigureOut">
              <a:rPr lang="zh-TW" altLang="en-US"/>
              <a:pPr>
                <a:defRPr/>
              </a:pPr>
              <a:t>2024/10/15</a:t>
            </a:fld>
            <a:endParaRPr lang="zh-TW" altLang="en-US"/>
          </a:p>
        </p:txBody>
      </p:sp>
      <p:sp>
        <p:nvSpPr>
          <p:cNvPr id="6" name="頁尾版面配置區 4">
            <a:extLst>
              <a:ext uri="{FF2B5EF4-FFF2-40B4-BE49-F238E27FC236}">
                <a16:creationId xmlns:a16="http://schemas.microsoft.com/office/drawing/2014/main" id="{FDFCBEB4-7DF8-4E64-9EB1-F3D9824808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>
            <a:extLst>
              <a:ext uri="{FF2B5EF4-FFF2-40B4-BE49-F238E27FC236}">
                <a16:creationId xmlns:a16="http://schemas.microsoft.com/office/drawing/2014/main" id="{19203629-B606-4F6F-81D4-905CDA48FC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E628DC2-4503-46FC-9C41-AFE58A53869F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409771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>
            <a:extLst>
              <a:ext uri="{FF2B5EF4-FFF2-40B4-BE49-F238E27FC236}">
                <a16:creationId xmlns:a16="http://schemas.microsoft.com/office/drawing/2014/main" id="{034CC9B6-29C0-447D-9D04-95ED7D2F34C1}"/>
              </a:ext>
            </a:extLst>
          </p:cNvPr>
          <p:cNvSpPr/>
          <p:nvPr/>
        </p:nvSpPr>
        <p:spPr>
          <a:xfrm>
            <a:off x="457200" y="1411288"/>
            <a:ext cx="8229600" cy="17462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CN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5" name="日期版面配置區 3">
            <a:extLst>
              <a:ext uri="{FF2B5EF4-FFF2-40B4-BE49-F238E27FC236}">
                <a16:creationId xmlns:a16="http://schemas.microsoft.com/office/drawing/2014/main" id="{24F38253-AD21-4596-9019-C6C2DAB35C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E9FC16-1073-4109-B02A-990DE2F41516}" type="datetimeFigureOut">
              <a:rPr lang="zh-TW" altLang="en-US"/>
              <a:pPr>
                <a:defRPr/>
              </a:pPr>
              <a:t>2024/10/15</a:t>
            </a:fld>
            <a:endParaRPr lang="zh-TW" altLang="en-US"/>
          </a:p>
        </p:txBody>
      </p:sp>
      <p:sp>
        <p:nvSpPr>
          <p:cNvPr id="6" name="頁尾版面配置區 4">
            <a:extLst>
              <a:ext uri="{FF2B5EF4-FFF2-40B4-BE49-F238E27FC236}">
                <a16:creationId xmlns:a16="http://schemas.microsoft.com/office/drawing/2014/main" id="{8EDA9CED-09D6-4B50-8C81-84B091D889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>
            <a:extLst>
              <a:ext uri="{FF2B5EF4-FFF2-40B4-BE49-F238E27FC236}">
                <a16:creationId xmlns:a16="http://schemas.microsoft.com/office/drawing/2014/main" id="{3DF173CD-4C85-4CC8-9336-EAEED72A94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3F3D169-1F72-41B5-AC77-DE8D6E41A566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084841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7215206" y="274638"/>
            <a:ext cx="1471594" cy="6011882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686568" cy="6011882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2551B550-2E41-48B7-A88A-CFACD9A672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BEAF11-B4D6-4F24-A12F-9AD220245851}" type="datetimeFigureOut">
              <a:rPr lang="zh-TW" altLang="en-US"/>
              <a:pPr>
                <a:defRPr/>
              </a:pPr>
              <a:t>2024/10/15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9B9A76F2-6E3B-4112-8DC2-0A58B98CF2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BB66FA66-7899-4167-AF63-F26818B1AC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A140BF-665F-4A96-A8B9-B7B238DC486D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900889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>
            <a:extLst>
              <a:ext uri="{FF2B5EF4-FFF2-40B4-BE49-F238E27FC236}">
                <a16:creationId xmlns:a16="http://schemas.microsoft.com/office/drawing/2014/main" id="{41D85E6B-C1AB-4D91-BD26-1E68EBCD6E9D}"/>
              </a:ext>
            </a:extLst>
          </p:cNvPr>
          <p:cNvSpPr/>
          <p:nvPr/>
        </p:nvSpPr>
        <p:spPr>
          <a:xfrm>
            <a:off x="457200" y="1411288"/>
            <a:ext cx="8229600" cy="17462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CN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5" name="日期版面配置區 3">
            <a:extLst>
              <a:ext uri="{FF2B5EF4-FFF2-40B4-BE49-F238E27FC236}">
                <a16:creationId xmlns:a16="http://schemas.microsoft.com/office/drawing/2014/main" id="{E9DDB5B9-6A77-49B4-8E0E-081844A9609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025" y="6400800"/>
            <a:ext cx="3200400" cy="28416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DEEAB6-0A94-4B82-8BE5-67B2035831EF}" type="datetimeFigureOut">
              <a:rPr lang="zh-TW" altLang="en-US"/>
              <a:pPr>
                <a:defRPr/>
              </a:pPr>
              <a:t>2024/10/15</a:t>
            </a:fld>
            <a:endParaRPr lang="zh-TW" altLang="en-US"/>
          </a:p>
        </p:txBody>
      </p:sp>
      <p:sp>
        <p:nvSpPr>
          <p:cNvPr id="6" name="頁尾版面配置區 4">
            <a:extLst>
              <a:ext uri="{FF2B5EF4-FFF2-40B4-BE49-F238E27FC236}">
                <a16:creationId xmlns:a16="http://schemas.microsoft.com/office/drawing/2014/main" id="{0B859E1D-3790-46E3-B96B-70D7C4122C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330825" y="6400800"/>
            <a:ext cx="3733800" cy="28416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>
            <a:extLst>
              <a:ext uri="{FF2B5EF4-FFF2-40B4-BE49-F238E27FC236}">
                <a16:creationId xmlns:a16="http://schemas.microsoft.com/office/drawing/2014/main" id="{90ED387F-A0AB-425F-83EC-4D5E3EFD15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A62448-A33D-43DB-B263-C159E285AEF4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027681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>
            <a:extLst>
              <a:ext uri="{FF2B5EF4-FFF2-40B4-BE49-F238E27FC236}">
                <a16:creationId xmlns:a16="http://schemas.microsoft.com/office/drawing/2014/main" id="{535ACF61-5B38-44DD-BFAA-AED15D3E1D2A}"/>
              </a:ext>
            </a:extLst>
          </p:cNvPr>
          <p:cNvSpPr/>
          <p:nvPr/>
        </p:nvSpPr>
        <p:spPr>
          <a:xfrm>
            <a:off x="685800" y="3143250"/>
            <a:ext cx="7772400" cy="17463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CN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3143248"/>
            <a:ext cx="7772400" cy="1362075"/>
          </a:xfrm>
        </p:spPr>
        <p:txBody>
          <a:bodyPr anchor="t"/>
          <a:lstStyle>
            <a:lvl1pPr algn="ctr">
              <a:defRPr sz="4000" b="0" cap="all"/>
            </a:lvl1pPr>
          </a:lstStyle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1643061"/>
            <a:ext cx="7772400" cy="1500187"/>
          </a:xfrm>
        </p:spPr>
        <p:txBody>
          <a:bodyPr anchor="b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5" name="日期版面配置區 3">
            <a:extLst>
              <a:ext uri="{FF2B5EF4-FFF2-40B4-BE49-F238E27FC236}">
                <a16:creationId xmlns:a16="http://schemas.microsoft.com/office/drawing/2014/main" id="{A100916B-0052-445A-B866-3ECBB180D5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7241E3-CBA9-48EE-A230-E16CBBA5D5CB}" type="datetimeFigureOut">
              <a:rPr lang="zh-TW" altLang="en-US"/>
              <a:pPr>
                <a:defRPr/>
              </a:pPr>
              <a:t>2024/10/15</a:t>
            </a:fld>
            <a:endParaRPr lang="zh-TW" altLang="en-US"/>
          </a:p>
        </p:txBody>
      </p:sp>
      <p:sp>
        <p:nvSpPr>
          <p:cNvPr id="6" name="頁尾版面配置區 4">
            <a:extLst>
              <a:ext uri="{FF2B5EF4-FFF2-40B4-BE49-F238E27FC236}">
                <a16:creationId xmlns:a16="http://schemas.microsoft.com/office/drawing/2014/main" id="{C869416E-3671-482E-9CA2-E3F0707492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>
            <a:extLst>
              <a:ext uri="{FF2B5EF4-FFF2-40B4-BE49-F238E27FC236}">
                <a16:creationId xmlns:a16="http://schemas.microsoft.com/office/drawing/2014/main" id="{ED5EEBBA-CB1A-46B9-BAC1-BB633CC4B7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76825C8-7951-42CF-9FBC-245AA654E66F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901731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>
            <a:extLst>
              <a:ext uri="{FF2B5EF4-FFF2-40B4-BE49-F238E27FC236}">
                <a16:creationId xmlns:a16="http://schemas.microsoft.com/office/drawing/2014/main" id="{9BD41E83-8D9F-4590-8F78-09C2D781596B}"/>
              </a:ext>
            </a:extLst>
          </p:cNvPr>
          <p:cNvSpPr/>
          <p:nvPr/>
        </p:nvSpPr>
        <p:spPr>
          <a:xfrm>
            <a:off x="457200" y="1411288"/>
            <a:ext cx="8229600" cy="17462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CN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6" name="日期版面配置區 4">
            <a:extLst>
              <a:ext uri="{FF2B5EF4-FFF2-40B4-BE49-F238E27FC236}">
                <a16:creationId xmlns:a16="http://schemas.microsoft.com/office/drawing/2014/main" id="{FBD0FC8F-A370-4EC4-9539-5784257CDF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1BC976-BB44-4A8C-AC13-E62E2660541C}" type="datetimeFigureOut">
              <a:rPr lang="zh-TW" altLang="en-US"/>
              <a:pPr>
                <a:defRPr/>
              </a:pPr>
              <a:t>2024/10/15</a:t>
            </a:fld>
            <a:endParaRPr lang="zh-TW" altLang="en-US"/>
          </a:p>
        </p:txBody>
      </p:sp>
      <p:sp>
        <p:nvSpPr>
          <p:cNvPr id="7" name="頁尾版面配置區 5">
            <a:extLst>
              <a:ext uri="{FF2B5EF4-FFF2-40B4-BE49-F238E27FC236}">
                <a16:creationId xmlns:a16="http://schemas.microsoft.com/office/drawing/2014/main" id="{F4AD0BA5-E85A-404F-95A1-65A776BB84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8" name="投影片編號版面配置區 6">
            <a:extLst>
              <a:ext uri="{FF2B5EF4-FFF2-40B4-BE49-F238E27FC236}">
                <a16:creationId xmlns:a16="http://schemas.microsoft.com/office/drawing/2014/main" id="{3D5425A0-67EF-4FEF-B78C-B4DB1E2A19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5DF28A7-7266-4FCE-A51C-A40A8D6A658D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386076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>
            <a:extLst>
              <a:ext uri="{FF2B5EF4-FFF2-40B4-BE49-F238E27FC236}">
                <a16:creationId xmlns:a16="http://schemas.microsoft.com/office/drawing/2014/main" id="{33B5F49C-514A-486C-8659-261A55E8E03E}"/>
              </a:ext>
            </a:extLst>
          </p:cNvPr>
          <p:cNvSpPr/>
          <p:nvPr/>
        </p:nvSpPr>
        <p:spPr>
          <a:xfrm>
            <a:off x="457200" y="1411288"/>
            <a:ext cx="8229600" cy="17462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CN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>
              <a:buNone/>
              <a:defRPr sz="20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2pPr>
            <a:lvl3pPr marL="914400" indent="0">
              <a:buNone/>
              <a:defRPr sz="18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3pPr>
            <a:lvl4pPr marL="1371600" indent="0">
              <a:buNone/>
              <a:defRPr sz="16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4pPr>
            <a:lvl5pPr marL="1828800" indent="0">
              <a:buNone/>
              <a:defRPr sz="16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>
              <a:buNone/>
              <a:defRPr sz="20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2pPr>
            <a:lvl3pPr marL="914400" indent="0">
              <a:buNone/>
              <a:defRPr sz="18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3pPr>
            <a:lvl4pPr marL="1371600" indent="0">
              <a:buNone/>
              <a:defRPr sz="16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4pPr>
            <a:lvl5pPr marL="1828800" indent="0">
              <a:buNone/>
              <a:defRPr sz="16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8" name="日期版面配置區 6">
            <a:extLst>
              <a:ext uri="{FF2B5EF4-FFF2-40B4-BE49-F238E27FC236}">
                <a16:creationId xmlns:a16="http://schemas.microsoft.com/office/drawing/2014/main" id="{B836E92A-9BA9-4140-B76B-8D3E5E1024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2F079E-E1CF-4E00-A843-9ECA281C3F23}" type="datetimeFigureOut">
              <a:rPr lang="zh-TW" altLang="en-US"/>
              <a:pPr>
                <a:defRPr/>
              </a:pPr>
              <a:t>2024/10/15</a:t>
            </a:fld>
            <a:endParaRPr lang="zh-TW" altLang="en-US"/>
          </a:p>
        </p:txBody>
      </p:sp>
      <p:sp>
        <p:nvSpPr>
          <p:cNvPr id="9" name="頁尾版面配置區 7">
            <a:extLst>
              <a:ext uri="{FF2B5EF4-FFF2-40B4-BE49-F238E27FC236}">
                <a16:creationId xmlns:a16="http://schemas.microsoft.com/office/drawing/2014/main" id="{AD113B6C-5865-4B0E-BC66-DC42749DFE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10" name="投影片編號版面配置區 8">
            <a:extLst>
              <a:ext uri="{FF2B5EF4-FFF2-40B4-BE49-F238E27FC236}">
                <a16:creationId xmlns:a16="http://schemas.microsoft.com/office/drawing/2014/main" id="{013DAEDA-99A6-4154-A5C9-2F5FB22C16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010FD7-457E-4D4C-A57D-D14C83E6DAFD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84774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>
            <a:extLst>
              <a:ext uri="{FF2B5EF4-FFF2-40B4-BE49-F238E27FC236}">
                <a16:creationId xmlns:a16="http://schemas.microsoft.com/office/drawing/2014/main" id="{4CF1E105-CAF5-434B-A6E6-7F08ED12DD43}"/>
              </a:ext>
            </a:extLst>
          </p:cNvPr>
          <p:cNvSpPr/>
          <p:nvPr/>
        </p:nvSpPr>
        <p:spPr>
          <a:xfrm>
            <a:off x="457200" y="1411288"/>
            <a:ext cx="8229600" cy="17462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CN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4" name="日期版面配置區 2">
            <a:extLst>
              <a:ext uri="{FF2B5EF4-FFF2-40B4-BE49-F238E27FC236}">
                <a16:creationId xmlns:a16="http://schemas.microsoft.com/office/drawing/2014/main" id="{B01E1B9F-ADCE-4E80-AA8C-276D6C4708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D087FF-29D6-4A0A-994E-5F83B515F4AA}" type="datetimeFigureOut">
              <a:rPr lang="zh-TW" altLang="en-US"/>
              <a:pPr>
                <a:defRPr/>
              </a:pPr>
              <a:t>2024/10/15</a:t>
            </a:fld>
            <a:endParaRPr lang="zh-TW" altLang="en-US"/>
          </a:p>
        </p:txBody>
      </p:sp>
      <p:sp>
        <p:nvSpPr>
          <p:cNvPr id="5" name="頁尾版面配置區 3">
            <a:extLst>
              <a:ext uri="{FF2B5EF4-FFF2-40B4-BE49-F238E27FC236}">
                <a16:creationId xmlns:a16="http://schemas.microsoft.com/office/drawing/2014/main" id="{E7D0CA93-DAE9-485B-B1C0-253EFF4DBF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4">
            <a:extLst>
              <a:ext uri="{FF2B5EF4-FFF2-40B4-BE49-F238E27FC236}">
                <a16:creationId xmlns:a16="http://schemas.microsoft.com/office/drawing/2014/main" id="{9D7C9AA9-582F-45FA-8315-688F7FA975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A10989F-0CF4-4859-A481-E2B0ADC7F3D5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003520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4DF555AB-EEF0-486A-9ADC-52959D55F3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7348D7-1F07-47A4-94C0-32BCCDEF7833}" type="datetimeFigureOut">
              <a:rPr lang="zh-TW" altLang="en-US"/>
              <a:pPr>
                <a:defRPr/>
              </a:pPr>
              <a:t>2024/10/15</a:t>
            </a:fld>
            <a:endParaRPr lang="zh-TW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FFEEEDA9-CA30-40D5-ADFE-CE59166685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03AB5443-7417-4688-BCAC-FBAFDA5EBE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235B30-3F00-43ED-BD1D-F3C2C8FC9179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9779848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>
            <a:extLst>
              <a:ext uri="{FF2B5EF4-FFF2-40B4-BE49-F238E27FC236}">
                <a16:creationId xmlns:a16="http://schemas.microsoft.com/office/drawing/2014/main" id="{243028E4-EC84-48E3-A8AC-F0389FE4FAF3}"/>
              </a:ext>
            </a:extLst>
          </p:cNvPr>
          <p:cNvSpPr/>
          <p:nvPr/>
        </p:nvSpPr>
        <p:spPr>
          <a:xfrm>
            <a:off x="2786063" y="1054100"/>
            <a:ext cx="5903912" cy="17463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CN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786050" y="228600"/>
            <a:ext cx="5900752" cy="842946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786050" y="1142984"/>
            <a:ext cx="5900750" cy="514353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5" y="1142984"/>
            <a:ext cx="2257408" cy="5143536"/>
          </a:xfrm>
        </p:spPr>
        <p:txBody>
          <a:bodyPr anchor="ctr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6" name="日期版面配置區 4">
            <a:extLst>
              <a:ext uri="{FF2B5EF4-FFF2-40B4-BE49-F238E27FC236}">
                <a16:creationId xmlns:a16="http://schemas.microsoft.com/office/drawing/2014/main" id="{EBE78330-6641-4EC0-A671-0A873B64A2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D9556A-6A36-4092-9121-53247929A842}" type="datetimeFigureOut">
              <a:rPr lang="zh-TW" altLang="en-US"/>
              <a:pPr>
                <a:defRPr/>
              </a:pPr>
              <a:t>2024/10/15</a:t>
            </a:fld>
            <a:endParaRPr lang="zh-TW" altLang="en-US"/>
          </a:p>
        </p:txBody>
      </p:sp>
      <p:sp>
        <p:nvSpPr>
          <p:cNvPr id="7" name="頁尾版面配置區 5">
            <a:extLst>
              <a:ext uri="{FF2B5EF4-FFF2-40B4-BE49-F238E27FC236}">
                <a16:creationId xmlns:a16="http://schemas.microsoft.com/office/drawing/2014/main" id="{AE68BA89-E362-4AD3-9AB0-9F69F149D9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8" name="投影片編號版面配置區 6">
            <a:extLst>
              <a:ext uri="{FF2B5EF4-FFF2-40B4-BE49-F238E27FC236}">
                <a16:creationId xmlns:a16="http://schemas.microsoft.com/office/drawing/2014/main" id="{E33FB056-0F49-412D-9BA6-03D1D7333D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50C5E3C-3F32-426E-8A63-B74DA38073F7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810395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33400" y="304800"/>
            <a:ext cx="6400800" cy="685800"/>
          </a:xfrm>
        </p:spPr>
        <p:txBody>
          <a:bodyPr/>
          <a:lstStyle>
            <a:lvl1pPr algn="l">
              <a:defRPr sz="2400" b="0"/>
            </a:lvl1pPr>
          </a:lstStyle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701552" y="1143000"/>
            <a:ext cx="7223248" cy="3980172"/>
          </a:xfrm>
          <a:prstGeom prst="roundRect">
            <a:avLst>
              <a:gd name="adj" fmla="val 18278"/>
            </a:avLst>
          </a:prstGeom>
          <a:solidFill>
            <a:schemeClr val="accent1">
              <a:tint val="40000"/>
            </a:schemeClr>
          </a:solidFill>
          <a:ln w="50800" cap="rnd">
            <a:gradFill flip="none" rotWithShape="1">
              <a:gsLst>
                <a:gs pos="0">
                  <a:schemeClr val="accent1">
                    <a:shade val="50000"/>
                  </a:schemeClr>
                </a:gs>
                <a:gs pos="20000">
                  <a:schemeClr val="accent2">
                    <a:shade val="50000"/>
                  </a:schemeClr>
                </a:gs>
                <a:gs pos="40000">
                  <a:schemeClr val="accent3">
                    <a:shade val="50000"/>
                  </a:schemeClr>
                </a:gs>
                <a:gs pos="60000">
                  <a:schemeClr val="accent4">
                    <a:shade val="50000"/>
                  </a:schemeClr>
                </a:gs>
                <a:gs pos="80000">
                  <a:schemeClr val="accent5">
                    <a:shade val="50000"/>
                  </a:schemeClr>
                </a:gs>
                <a:gs pos="100000">
                  <a:schemeClr val="accent6">
                    <a:shade val="5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round/>
          </a:ln>
          <a:effectLst>
            <a:outerShdw blurRad="50800" dist="38100" dir="5400000" algn="tl" rotWithShape="0">
              <a:prstClr val="black">
                <a:alpha val="50000"/>
              </a:prstClr>
            </a:outerShdw>
          </a:effectLst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zh-TW" altLang="en-US" noProof="0"/>
              <a:t>按一下圖示以新增圖片</a:t>
            </a:r>
            <a:endParaRPr 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2362200" y="5410200"/>
            <a:ext cx="5657888" cy="804862"/>
          </a:xfrm>
        </p:spPr>
        <p:txBody>
          <a:bodyPr anchor="ctr"/>
          <a:lstStyle>
            <a:lvl1pPr marL="0" indent="0" algn="r">
              <a:buNone/>
              <a:defRPr sz="1200" b="0"/>
            </a:lvl1pPr>
            <a:lvl2pPr marL="457200" indent="0" algn="r">
              <a:buNone/>
              <a:defRPr sz="1200" b="0"/>
            </a:lvl2pPr>
            <a:lvl3pPr marL="914400" indent="0" algn="r">
              <a:buNone/>
              <a:defRPr sz="1200" b="0"/>
            </a:lvl3pPr>
            <a:lvl4pPr marL="1371600" indent="0" algn="r">
              <a:buNone/>
              <a:defRPr sz="1200" b="0"/>
            </a:lvl4pPr>
            <a:lvl5pPr marL="1828800" indent="0" algn="r">
              <a:buNone/>
              <a:defRPr sz="1200" b="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F93FE737-252E-435A-B6B5-A32FE6AB7D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CD4C89-ABE0-4EB8-BCF8-C8E20443796A}" type="datetimeFigureOut">
              <a:rPr lang="zh-TW" altLang="en-US"/>
              <a:pPr>
                <a:defRPr/>
              </a:pPr>
              <a:t>2024/10/15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63E555D3-F07D-4DC2-8871-BCE3F4B49D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6E25629C-5670-4BCC-ABA2-C158F40F6A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2402A1-41C2-44B2-9223-AF15BFECA290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6019646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>
            <a:extLst>
              <a:ext uri="{FF2B5EF4-FFF2-40B4-BE49-F238E27FC236}">
                <a16:creationId xmlns:a16="http://schemas.microsoft.com/office/drawing/2014/main" id="{BABF04A5-7997-4459-906F-A0186A5AF27F}"/>
              </a:ext>
            </a:extLst>
          </p:cNvPr>
          <p:cNvSpPr/>
          <p:nvPr/>
        </p:nvSpPr>
        <p:spPr>
          <a:xfrm>
            <a:off x="0" y="6678613"/>
            <a:ext cx="9144000" cy="179387"/>
          </a:xfrm>
          <a:prstGeom prst="rect">
            <a:avLst/>
          </a:prstGeom>
          <a:gradFill>
            <a:gsLst>
              <a:gs pos="0">
                <a:schemeClr val="accent1">
                  <a:alpha val="50000"/>
                </a:schemeClr>
              </a:gs>
              <a:gs pos="50000">
                <a:schemeClr val="accent1">
                  <a:tint val="20000"/>
                </a:schemeClr>
              </a:gs>
              <a:gs pos="100000">
                <a:schemeClr val="accent1">
                  <a:alpha val="4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CN" altLang="en-US"/>
          </a:p>
        </p:txBody>
      </p:sp>
      <p:sp>
        <p:nvSpPr>
          <p:cNvPr id="1027" name="標題版面配置區 1">
            <a:extLst>
              <a:ext uri="{FF2B5EF4-FFF2-40B4-BE49-F238E27FC236}">
                <a16:creationId xmlns:a16="http://schemas.microsoft.com/office/drawing/2014/main" id="{6E46CF10-3C65-4FDE-BB3E-1BE3D68C95F2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  <a:endParaRPr lang="en-US" altLang="zh-TW"/>
          </a:p>
        </p:txBody>
      </p:sp>
      <p:sp>
        <p:nvSpPr>
          <p:cNvPr id="1028" name="文字版面配置區 2">
            <a:extLst>
              <a:ext uri="{FF2B5EF4-FFF2-40B4-BE49-F238E27FC236}">
                <a16:creationId xmlns:a16="http://schemas.microsoft.com/office/drawing/2014/main" id="{0D7550D6-2EAE-4559-A1CA-786D3F48C41A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68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altLang="zh-TW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9E469106-BA67-4B41-9C88-97A357E36A5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6200" y="6400800"/>
            <a:ext cx="3200400" cy="284163"/>
          </a:xfrm>
          <a:prstGeom prst="rect">
            <a:avLst/>
          </a:prstGeom>
        </p:spPr>
        <p:txBody>
          <a:bodyPr vert="horz" rtlCol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100">
                <a:solidFill>
                  <a:schemeClr val="tx2">
                    <a:lumMod val="75000"/>
                    <a:lumOff val="2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D8EB308D-FC8F-400B-BD5C-C10C1FCFB1B3}" type="datetimeFigureOut">
              <a:rPr lang="zh-TW" altLang="en-US"/>
              <a:pPr>
                <a:defRPr/>
              </a:pPr>
              <a:t>2024/10/15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97B346CE-ACC2-4D80-B803-7859E672FE1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334000" y="6400800"/>
            <a:ext cx="3733800" cy="284163"/>
          </a:xfrm>
          <a:prstGeom prst="rect">
            <a:avLst/>
          </a:prstGeom>
        </p:spPr>
        <p:txBody>
          <a:bodyPr vert="horz" rtlCol="0" anchor="ctr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100">
                <a:solidFill>
                  <a:schemeClr val="tx2">
                    <a:lumMod val="75000"/>
                    <a:lumOff val="2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85478766-4466-49AE-B22A-30B79437312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114800" y="6400800"/>
            <a:ext cx="914400" cy="284163"/>
          </a:xfrm>
          <a:prstGeom prst="rect">
            <a:avLst/>
          </a:prstGeom>
          <a:noFill/>
        </p:spPr>
        <p:txBody>
          <a:bodyPr vert="horz" wrap="square" lIns="45720" tIns="45720" rIns="45720" bIns="45720" numCol="1" anchor="ctr" anchorCtr="0" compatLnSpc="1">
            <a:prstTxWarp prst="textNoShape">
              <a:avLst/>
            </a:prstTxWarp>
          </a:bodyPr>
          <a:lstStyle>
            <a:lvl1pPr algn="ctr">
              <a:defRPr kumimoji="0" sz="1100">
                <a:solidFill>
                  <a:srgbClr val="636363"/>
                </a:solidFill>
                <a:latin typeface="Franklin Gothic Book" panose="020B0503020102020204" pitchFamily="34" charset="0"/>
              </a:defRPr>
            </a:lvl1pPr>
          </a:lstStyle>
          <a:p>
            <a:fld id="{42468C0A-9616-4EF8-B503-A3135DCC8CA3}" type="slidenum">
              <a:rPr lang="zh-TW" altLang="en-US"/>
              <a:pPr/>
              <a:t>‹#›</a:t>
            </a:fld>
            <a:endParaRPr lang="zh-TW" altLang="en-US"/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145E5019-81A3-4A81-BB07-6E5FE31FC331}"/>
              </a:ext>
            </a:extLst>
          </p:cNvPr>
          <p:cNvSpPr/>
          <p:nvPr/>
        </p:nvSpPr>
        <p:spPr>
          <a:xfrm>
            <a:off x="0" y="0"/>
            <a:ext cx="9144000" cy="107950"/>
          </a:xfrm>
          <a:prstGeom prst="rect">
            <a:avLst/>
          </a:prstGeom>
          <a:gradFill>
            <a:gsLst>
              <a:gs pos="0">
                <a:schemeClr val="accent1">
                  <a:alpha val="50000"/>
                </a:schemeClr>
              </a:gs>
              <a:gs pos="50000">
                <a:schemeClr val="accent1">
                  <a:tint val="20000"/>
                </a:schemeClr>
              </a:gs>
              <a:gs pos="100000">
                <a:schemeClr val="accent1">
                  <a:alpha val="4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6" r:id="rId1"/>
    <p:sldLayoutId id="2147483747" r:id="rId2"/>
    <p:sldLayoutId id="2147483748" r:id="rId3"/>
    <p:sldLayoutId id="2147483749" r:id="rId4"/>
    <p:sldLayoutId id="2147483750" r:id="rId5"/>
    <p:sldLayoutId id="2147483751" r:id="rId6"/>
    <p:sldLayoutId id="2147483752" r:id="rId7"/>
    <p:sldLayoutId id="2147483753" r:id="rId8"/>
    <p:sldLayoutId id="2147483754" r:id="rId9"/>
    <p:sldLayoutId id="2147483755" r:id="rId10"/>
    <p:sldLayoutId id="214748374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Medium" pitchFamily="34" charset="0"/>
          <a:ea typeface="微軟正黑體" pitchFamily="34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Medium" pitchFamily="34" charset="0"/>
          <a:ea typeface="微軟正黑體" pitchFamily="34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Medium" pitchFamily="34" charset="0"/>
          <a:ea typeface="微軟正黑體" pitchFamily="34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Medium" pitchFamily="34" charset="0"/>
          <a:ea typeface="微軟正黑體" pitchFamily="34" charset="-120"/>
        </a:defRPr>
      </a:lvl5pPr>
      <a:lvl6pPr eaLnBrk="1" latinLnBrk="0" hangingPunct="1">
        <a:defRPr kumimoji="0">
          <a:solidFill>
            <a:schemeClr val="tx2"/>
          </a:solidFill>
        </a:defRPr>
      </a:lvl6pPr>
      <a:lvl7pPr eaLnBrk="1" latinLnBrk="0" hangingPunct="1">
        <a:defRPr kumimoji="0">
          <a:solidFill>
            <a:schemeClr val="tx2"/>
          </a:solidFill>
        </a:defRPr>
      </a:lvl7pPr>
      <a:lvl8pPr eaLnBrk="1" latinLnBrk="0" hangingPunct="1">
        <a:defRPr kumimoji="0">
          <a:solidFill>
            <a:schemeClr val="tx2"/>
          </a:solidFill>
        </a:defRPr>
      </a:lvl8pPr>
      <a:lvl9pPr eaLnBrk="1" latinLnBrk="0" hangingPunct="1">
        <a:defRPr kumimoji="0">
          <a:solidFill>
            <a:schemeClr val="tx2"/>
          </a:solidFill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50000"/>
        <a:buFont typeface="Wingdings 2" panose="05020102010507070707" pitchFamily="18" charset="2"/>
        <a:buChar char="ß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50000"/>
        <a:buFont typeface="Wingdings 2" panose="05020102010507070707" pitchFamily="18" charset="2"/>
        <a:buChar char="Þ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50000"/>
        <a:buFont typeface="Wingdings 2" panose="05020102010507070707" pitchFamily="18" charset="2"/>
        <a:buChar char="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50000"/>
        <a:buFont typeface="Wingdings 2" panose="05020102010507070707" pitchFamily="18" charset="2"/>
        <a:buChar char="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50000"/>
        <a:buFont typeface="Wingdings 2" panose="05020102010507070707" pitchFamily="18" charset="2"/>
        <a:buChar char="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標題 1">
            <a:extLst>
              <a:ext uri="{FF2B5EF4-FFF2-40B4-BE49-F238E27FC236}">
                <a16:creationId xmlns:a16="http://schemas.microsoft.com/office/drawing/2014/main" id="{CD373B18-1232-49E4-BB60-99264324C98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1676400"/>
            <a:ext cx="7772400" cy="1538288"/>
          </a:xfrm>
        </p:spPr>
        <p:txBody>
          <a:bodyPr/>
          <a:lstStyle/>
          <a:p>
            <a:pPr eaLnBrk="1" hangingPunct="1"/>
            <a:r>
              <a:rPr lang="zh-TW" altLang="en-US"/>
              <a:t>清單的</a:t>
            </a:r>
            <a:r>
              <a:rPr lang="en-US" altLang="zh-TW"/>
              <a:t>CSS</a:t>
            </a:r>
            <a:r>
              <a:rPr lang="zh-TW" altLang="en-US"/>
              <a:t>樣式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標題 3">
            <a:extLst>
              <a:ext uri="{FF2B5EF4-FFF2-40B4-BE49-F238E27FC236}">
                <a16:creationId xmlns:a16="http://schemas.microsoft.com/office/drawing/2014/main" id="{0D43A8C7-34ED-4DF8-A72E-498251516D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/>
              <a:t>unordered list / ordered list</a:t>
            </a:r>
            <a:endParaRPr lang="zh-TW" altLang="en-US"/>
          </a:p>
        </p:txBody>
      </p:sp>
      <p:sp>
        <p:nvSpPr>
          <p:cNvPr id="13315" name="內容版面配置區 2">
            <a:extLst>
              <a:ext uri="{FF2B5EF4-FFF2-40B4-BE49-F238E27FC236}">
                <a16:creationId xmlns:a16="http://schemas.microsoft.com/office/drawing/2014/main" id="{2B52A8E0-B10F-4DBD-A8CC-882822F2D488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eaLnBrk="1" hangingPunct="1">
              <a:buFont typeface="Wingdings 2" panose="05020102010507070707" pitchFamily="18" charset="2"/>
              <a:buNone/>
            </a:pPr>
            <a:r>
              <a:rPr lang="it-IT" altLang="zh-TW" sz="2200"/>
              <a:t>&lt;ul&gt;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it-IT" altLang="zh-TW" sz="2200"/>
              <a:t>     &lt;li&gt;XHTML 1.0&lt;/li&gt;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it-IT" altLang="zh-TW" sz="2200"/>
              <a:t>    	&lt;li&gt;XHTML 1.1&lt;/li&gt;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it-IT" altLang="zh-TW" sz="2200"/>
              <a:t>    	&lt;li&gt;XHTML 2.0&lt;/li&gt;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it-IT" altLang="zh-TW" sz="2200"/>
              <a:t>&lt;/ul&gt;</a:t>
            </a:r>
          </a:p>
        </p:txBody>
      </p:sp>
      <p:sp>
        <p:nvSpPr>
          <p:cNvPr id="13316" name="內容版面配置區 4">
            <a:extLst>
              <a:ext uri="{FF2B5EF4-FFF2-40B4-BE49-F238E27FC236}">
                <a16:creationId xmlns:a16="http://schemas.microsoft.com/office/drawing/2014/main" id="{4055A6B6-5D98-47E4-A6B9-5082EEC89A80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eaLnBrk="1" hangingPunct="1">
              <a:buFont typeface="Wingdings 2" panose="05020102010507070707" pitchFamily="18" charset="2"/>
              <a:buNone/>
            </a:pPr>
            <a:r>
              <a:rPr lang="it-IT" altLang="zh-TW" sz="2200"/>
              <a:t>&lt;ol&gt;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it-IT" altLang="zh-TW" sz="2200"/>
              <a:t>      &lt;li&gt;XHTML 1.0&lt;/li&gt;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it-IT" altLang="zh-TW" sz="2200"/>
              <a:t>    	&lt;li&gt;XHTML 1.1&lt;/li&gt;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it-IT" altLang="zh-TW" sz="2200"/>
              <a:t>    	&lt;li&gt;XHTML 2.0&lt;/li&gt;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it-IT" altLang="zh-TW" sz="2200"/>
              <a:t>&lt;/ol&gt;</a:t>
            </a:r>
          </a:p>
          <a:p>
            <a:pPr eaLnBrk="1" hangingPunct="1"/>
            <a:endParaRPr lang="zh-TW" altLang="en-US"/>
          </a:p>
        </p:txBody>
      </p:sp>
      <p:pic>
        <p:nvPicPr>
          <p:cNvPr id="13317" name="Picture 2">
            <a:extLst>
              <a:ext uri="{FF2B5EF4-FFF2-40B4-BE49-F238E27FC236}">
                <a16:creationId xmlns:a16="http://schemas.microsoft.com/office/drawing/2014/main" id="{AC1F97AC-AF87-4097-96EF-1F3792E13EA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7978" b="40427"/>
          <a:stretch>
            <a:fillRect/>
          </a:stretch>
        </p:blipFill>
        <p:spPr bwMode="auto">
          <a:xfrm>
            <a:off x="571500" y="4214813"/>
            <a:ext cx="3500438" cy="114300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318" name="Picture 2">
            <a:extLst>
              <a:ext uri="{FF2B5EF4-FFF2-40B4-BE49-F238E27FC236}">
                <a16:creationId xmlns:a16="http://schemas.microsoft.com/office/drawing/2014/main" id="{58777C39-97BD-4A3D-8E80-06E5D45BCD2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2967" b="40659"/>
          <a:stretch>
            <a:fillRect/>
          </a:stretch>
        </p:blipFill>
        <p:spPr bwMode="auto">
          <a:xfrm>
            <a:off x="4857750" y="4214813"/>
            <a:ext cx="3643313" cy="114300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標題 1">
            <a:extLst>
              <a:ext uri="{FF2B5EF4-FFF2-40B4-BE49-F238E27FC236}">
                <a16:creationId xmlns:a16="http://schemas.microsoft.com/office/drawing/2014/main" id="{7CDDD69A-FC9D-4EC6-9691-EBE575327A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/>
              <a:t>清單類型</a:t>
            </a:r>
          </a:p>
        </p:txBody>
      </p:sp>
      <p:pic>
        <p:nvPicPr>
          <p:cNvPr id="14339" name="Picture 2">
            <a:extLst>
              <a:ext uri="{FF2B5EF4-FFF2-40B4-BE49-F238E27FC236}">
                <a16:creationId xmlns:a16="http://schemas.microsoft.com/office/drawing/2014/main" id="{292FFD5E-CA71-4AD1-80A4-0A26AB964CE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3550" y="3128963"/>
            <a:ext cx="5838825" cy="365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40" name="矩形 5">
            <a:extLst>
              <a:ext uri="{FF2B5EF4-FFF2-40B4-BE49-F238E27FC236}">
                <a16:creationId xmlns:a16="http://schemas.microsoft.com/office/drawing/2014/main" id="{112D85D8-C374-4B56-9363-7574B22239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7188" y="1357313"/>
            <a:ext cx="78581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ß"/>
              <a:defRPr sz="32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Þ"/>
              <a:defRPr sz="28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"/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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</a:pPr>
            <a:r>
              <a:rPr kumimoji="0" lang="en-US" altLang="zh-TW" sz="2800"/>
              <a:t>list-style-type: </a:t>
            </a:r>
            <a:r>
              <a:rPr kumimoji="0" lang="en-US" altLang="zh-TW" sz="28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disc</a:t>
            </a:r>
            <a:r>
              <a:rPr kumimoji="0" lang="en-US" altLang="zh-TW" sz="2800"/>
              <a:t>;</a:t>
            </a:r>
          </a:p>
        </p:txBody>
      </p:sp>
      <p:sp>
        <p:nvSpPr>
          <p:cNvPr id="14341" name="矩形 7">
            <a:extLst>
              <a:ext uri="{FF2B5EF4-FFF2-40B4-BE49-F238E27FC236}">
                <a16:creationId xmlns:a16="http://schemas.microsoft.com/office/drawing/2014/main" id="{DCFE6C35-CCB7-47C2-9C50-DC58647869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29000" y="1428750"/>
            <a:ext cx="5429250" cy="1631950"/>
          </a:xfrm>
          <a:prstGeom prst="rect">
            <a:avLst/>
          </a:prstGeom>
          <a:noFill/>
          <a:ln w="9525">
            <a:solidFill>
              <a:srgbClr val="92D05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ß"/>
              <a:defRPr sz="32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Þ"/>
              <a:defRPr sz="28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"/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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zh-TW" sz="2000">
                <a:latin typeface="Times New Roman" panose="02020603050405020304" pitchFamily="18" charset="0"/>
                <a:cs typeface="Times New Roman" panose="02020603050405020304" pitchFamily="18" charset="0"/>
              </a:rPr>
              <a:t>disc 	 	circle 			square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zh-TW" sz="2000">
                <a:latin typeface="Times New Roman" panose="02020603050405020304" pitchFamily="18" charset="0"/>
                <a:cs typeface="Times New Roman" panose="02020603050405020304" pitchFamily="18" charset="0"/>
              </a:rPr>
              <a:t>decimal		decimal-leading-zero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zh-TW" sz="2000">
                <a:latin typeface="Times New Roman" panose="02020603050405020304" pitchFamily="18" charset="0"/>
                <a:cs typeface="Times New Roman" panose="02020603050405020304" pitchFamily="18" charset="0"/>
              </a:rPr>
              <a:t>lower-alpha	upper-alpha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zh-TW" sz="2000">
                <a:latin typeface="Times New Roman" panose="02020603050405020304" pitchFamily="18" charset="0"/>
                <a:cs typeface="Times New Roman" panose="02020603050405020304" pitchFamily="18" charset="0"/>
              </a:rPr>
              <a:t>lower-roman	upper-roman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zh-TW" sz="2000">
                <a:latin typeface="Times New Roman" panose="02020603050405020304" pitchFamily="18" charset="0"/>
                <a:cs typeface="Times New Roman" panose="02020603050405020304" pitchFamily="18" charset="0"/>
              </a:rPr>
              <a:t>none		cjk-ideographic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標題 1">
            <a:extLst>
              <a:ext uri="{FF2B5EF4-FFF2-40B4-BE49-F238E27FC236}">
                <a16:creationId xmlns:a16="http://schemas.microsoft.com/office/drawing/2014/main" id="{F95F0274-C954-4A54-8B29-A52349CAC0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/>
              <a:t>清單位置</a:t>
            </a:r>
          </a:p>
        </p:txBody>
      </p:sp>
      <p:sp>
        <p:nvSpPr>
          <p:cNvPr id="15363" name="內容版面配置區 2">
            <a:extLst>
              <a:ext uri="{FF2B5EF4-FFF2-40B4-BE49-F238E27FC236}">
                <a16:creationId xmlns:a16="http://schemas.microsoft.com/office/drawing/2014/main" id="{45FAF8C5-F384-4775-8874-C19FC3B7E0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0063" y="1500188"/>
            <a:ext cx="8229600" cy="4686300"/>
          </a:xfrm>
        </p:spPr>
        <p:txBody>
          <a:bodyPr/>
          <a:lstStyle/>
          <a:p>
            <a:pPr eaLnBrk="1" hangingPunct="1">
              <a:buFont typeface="Wingdings 2" panose="05020102010507070707" pitchFamily="18" charset="2"/>
              <a:buNone/>
            </a:pPr>
            <a:r>
              <a:rPr lang="en-US" altLang="zh-TW" b="1"/>
              <a:t>list-style-position: outside;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en-US" altLang="zh-TW" b="1"/>
              <a:t>list-style-position: inside;</a:t>
            </a:r>
          </a:p>
          <a:p>
            <a:pPr eaLnBrk="1" hangingPunct="1">
              <a:buFont typeface="Wingdings 2" panose="05020102010507070707" pitchFamily="18" charset="2"/>
              <a:buNone/>
            </a:pPr>
            <a:endParaRPr lang="en-US" altLang="zh-TW"/>
          </a:p>
          <a:p>
            <a:pPr eaLnBrk="1" hangingPunct="1">
              <a:buFont typeface="Wingdings 2" panose="05020102010507070707" pitchFamily="18" charset="2"/>
              <a:buNone/>
            </a:pPr>
            <a:endParaRPr lang="zh-TW" altLang="en-US"/>
          </a:p>
        </p:txBody>
      </p:sp>
      <p:pic>
        <p:nvPicPr>
          <p:cNvPr id="15364" name="Picture 2">
            <a:extLst>
              <a:ext uri="{FF2B5EF4-FFF2-40B4-BE49-F238E27FC236}">
                <a16:creationId xmlns:a16="http://schemas.microsoft.com/office/drawing/2014/main" id="{6D30DA7C-AECA-4ED9-A7B2-5C06CDEF441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216"/>
          <a:stretch>
            <a:fillRect/>
          </a:stretch>
        </p:blipFill>
        <p:spPr bwMode="auto">
          <a:xfrm>
            <a:off x="612775" y="3071813"/>
            <a:ext cx="8388350" cy="3286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5" name="矩形 4">
            <a:extLst>
              <a:ext uri="{FF2B5EF4-FFF2-40B4-BE49-F238E27FC236}">
                <a16:creationId xmlns:a16="http://schemas.microsoft.com/office/drawing/2014/main" id="{54DA1A24-2A88-4EEC-B183-B843279C18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786063"/>
            <a:ext cx="13049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ß"/>
              <a:defRPr sz="32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Þ"/>
              <a:defRPr sz="28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"/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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zh-TW" sz="2800" b="1">
                <a:solidFill>
                  <a:srgbClr val="FF0000"/>
                </a:solidFill>
              </a:rPr>
              <a:t>outside</a:t>
            </a:r>
            <a:endParaRPr kumimoji="0" lang="zh-TW" altLang="en-US" sz="1600" b="1">
              <a:solidFill>
                <a:srgbClr val="FF0000"/>
              </a:solidFill>
            </a:endParaRPr>
          </a:p>
        </p:txBody>
      </p:sp>
      <p:sp>
        <p:nvSpPr>
          <p:cNvPr id="15366" name="矩形 5">
            <a:extLst>
              <a:ext uri="{FF2B5EF4-FFF2-40B4-BE49-F238E27FC236}">
                <a16:creationId xmlns:a16="http://schemas.microsoft.com/office/drawing/2014/main" id="{E64D7D82-CE3F-4A7D-9217-1EE77D6D3E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438" y="4500563"/>
            <a:ext cx="10953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ß"/>
              <a:defRPr sz="32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Þ"/>
              <a:defRPr sz="28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"/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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zh-TW" sz="2800" b="1">
                <a:solidFill>
                  <a:srgbClr val="FF0000"/>
                </a:solidFill>
              </a:rPr>
              <a:t>inside</a:t>
            </a:r>
            <a:endParaRPr kumimoji="0" lang="zh-TW" altLang="en-US" sz="1600" b="1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標題 1">
            <a:extLst>
              <a:ext uri="{FF2B5EF4-FFF2-40B4-BE49-F238E27FC236}">
                <a16:creationId xmlns:a16="http://schemas.microsoft.com/office/drawing/2014/main" id="{541CC9F7-915C-4924-AE62-87508841B9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/>
              <a:t>清單影像</a:t>
            </a:r>
          </a:p>
        </p:txBody>
      </p:sp>
      <p:sp>
        <p:nvSpPr>
          <p:cNvPr id="16387" name="內容版面配置區 2">
            <a:extLst>
              <a:ext uri="{FF2B5EF4-FFF2-40B4-BE49-F238E27FC236}">
                <a16:creationId xmlns:a16="http://schemas.microsoft.com/office/drawing/2014/main" id="{060D38A7-99A0-4758-8E73-51FDD2E3A3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0063" y="1500188"/>
            <a:ext cx="8229600" cy="4686300"/>
          </a:xfrm>
        </p:spPr>
        <p:txBody>
          <a:bodyPr/>
          <a:lstStyle/>
          <a:p>
            <a:pPr eaLnBrk="1" hangingPunct="1">
              <a:buFont typeface="Wingdings 2" panose="05020102010507070707" pitchFamily="18" charset="2"/>
              <a:buNone/>
            </a:pPr>
            <a:r>
              <a:rPr lang="en-US" altLang="zh-TW" b="1"/>
              <a:t>list-style-image: url(icon.png);</a:t>
            </a:r>
            <a:endParaRPr lang="zh-TW" altLang="en-US" b="1"/>
          </a:p>
        </p:txBody>
      </p:sp>
      <p:pic>
        <p:nvPicPr>
          <p:cNvPr id="16388" name="Picture 2">
            <a:extLst>
              <a:ext uri="{FF2B5EF4-FFF2-40B4-BE49-F238E27FC236}">
                <a16:creationId xmlns:a16="http://schemas.microsoft.com/office/drawing/2014/main" id="{F2B69D72-41DC-4F0A-9D0D-9C0A10F0872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72125" y="4000500"/>
            <a:ext cx="2247900" cy="171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389" name="矩形 4">
            <a:extLst>
              <a:ext uri="{FF2B5EF4-FFF2-40B4-BE49-F238E27FC236}">
                <a16:creationId xmlns:a16="http://schemas.microsoft.com/office/drawing/2014/main" id="{B0D3AFBB-1DBF-40F4-8A76-6E7F7B1511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5813" y="2500313"/>
            <a:ext cx="4000500" cy="1570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ß"/>
              <a:defRPr sz="32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Þ"/>
              <a:defRPr sz="28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"/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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zh-TW" sz="2400"/>
              <a:t>ul.iconc {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zh-TW" sz="2400"/>
              <a:t>  list-style-image: url(icon.png);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zh-TW" sz="2400"/>
              <a:t>  font-size: 18pt;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zh-TW" sz="2400"/>
              <a:t>}</a:t>
            </a:r>
            <a:endParaRPr kumimoji="0" lang="zh-TW" altLang="en-US" sz="2400"/>
          </a:p>
        </p:txBody>
      </p:sp>
      <p:sp>
        <p:nvSpPr>
          <p:cNvPr id="16390" name="矩形 5">
            <a:extLst>
              <a:ext uri="{FF2B5EF4-FFF2-40B4-BE49-F238E27FC236}">
                <a16:creationId xmlns:a16="http://schemas.microsoft.com/office/drawing/2014/main" id="{80EF8DD6-3BB1-4D1F-8339-3EAD3D3143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5813" y="4286250"/>
            <a:ext cx="4572000" cy="1938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ß"/>
              <a:defRPr sz="32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Þ"/>
              <a:defRPr sz="28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"/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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kumimoji="0" lang="it-IT" altLang="zh-TW" sz="2400"/>
              <a:t>&lt;ul class="iconc"&gt;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kumimoji="0" lang="it-IT" altLang="zh-TW" sz="2400"/>
              <a:t>  &lt;li&gt;XHTML&lt;/li&gt;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kumimoji="0" lang="it-IT" altLang="zh-TW" sz="2400"/>
              <a:t>  &lt;li&gt;CSS&lt;/li&gt;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kumimoji="0" lang="it-IT" altLang="zh-TW" sz="2400"/>
              <a:t>  &lt;li&gt;JavaScript&lt;/li&gt;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kumimoji="0" lang="it-IT" altLang="zh-TW" sz="2400"/>
              <a:t>&lt;/ul&gt;</a:t>
            </a:r>
            <a:endParaRPr kumimoji="0" lang="zh-TW" altLang="en-US" sz="2400"/>
          </a:p>
        </p:txBody>
      </p:sp>
      <p:pic>
        <p:nvPicPr>
          <p:cNvPr id="16391" name="Picture 3" descr="Z:\course\_www2009\Ch18\Symbols_icon_Critical_349.jpg">
            <a:extLst>
              <a:ext uri="{FF2B5EF4-FFF2-40B4-BE49-F238E27FC236}">
                <a16:creationId xmlns:a16="http://schemas.microsoft.com/office/drawing/2014/main" id="{2BB75C89-2379-414C-A71C-8112D3A9461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15125" y="2286000"/>
            <a:ext cx="785813" cy="785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392" name="矩形 7">
            <a:extLst>
              <a:ext uri="{FF2B5EF4-FFF2-40B4-BE49-F238E27FC236}">
                <a16:creationId xmlns:a16="http://schemas.microsoft.com/office/drawing/2014/main" id="{B5997FEA-7441-4DFF-ABC0-7AEC4470C4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00688" y="2428875"/>
            <a:ext cx="110331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ß"/>
              <a:defRPr sz="32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Þ"/>
              <a:defRPr sz="28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"/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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zh-TW" sz="2000"/>
              <a:t>icon.png</a:t>
            </a:r>
            <a:endParaRPr kumimoji="0" lang="zh-TW" altLang="en-US" sz="20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標題 1">
            <a:extLst>
              <a:ext uri="{FF2B5EF4-FFF2-40B4-BE49-F238E27FC236}">
                <a16:creationId xmlns:a16="http://schemas.microsoft.com/office/drawing/2014/main" id="{EACD2442-C492-4827-A689-9C2BA1ACF1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/>
              <a:t>顯示成清單項目</a:t>
            </a:r>
          </a:p>
        </p:txBody>
      </p:sp>
      <p:sp>
        <p:nvSpPr>
          <p:cNvPr id="17411" name="內容版面配置區 2">
            <a:extLst>
              <a:ext uri="{FF2B5EF4-FFF2-40B4-BE49-F238E27FC236}">
                <a16:creationId xmlns:a16="http://schemas.microsoft.com/office/drawing/2014/main" id="{A0190DC9-629A-4B06-B986-30CFC3EADF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8625" y="1428750"/>
            <a:ext cx="8229600" cy="4686300"/>
          </a:xfrm>
        </p:spPr>
        <p:txBody>
          <a:bodyPr/>
          <a:lstStyle/>
          <a:p>
            <a:pPr eaLnBrk="1" hangingPunct="1">
              <a:buFont typeface="Wingdings 2" panose="05020102010507070707" pitchFamily="18" charset="2"/>
              <a:buNone/>
            </a:pPr>
            <a:r>
              <a:rPr lang="en-US" altLang="zh-TW" sz="2800" b="1"/>
              <a:t>display: list-item;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zh-TW" altLang="en-US" sz="2400"/>
              <a:t>可指定任何元素，以清單方式顯示</a:t>
            </a:r>
          </a:p>
        </p:txBody>
      </p:sp>
      <p:sp>
        <p:nvSpPr>
          <p:cNvPr id="17412" name="矩形 3">
            <a:extLst>
              <a:ext uri="{FF2B5EF4-FFF2-40B4-BE49-F238E27FC236}">
                <a16:creationId xmlns:a16="http://schemas.microsoft.com/office/drawing/2014/main" id="{1039573B-02A9-4FAC-AF7F-C285EFD20F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8625" y="2714625"/>
            <a:ext cx="4572000" cy="341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ß"/>
              <a:defRPr sz="32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Þ"/>
              <a:defRPr sz="28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"/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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Arial" panose="020B0604020202020204" pitchFamily="34" charset="0"/>
              </a:rPr>
              <a:t>p {display: list-item; … }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Arial" panose="020B0604020202020204" pitchFamily="34" charset="0"/>
              </a:rPr>
              <a:t>h1 {display: list-item; … }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Arial" panose="020B0604020202020204" pitchFamily="34" charset="0"/>
              </a:rPr>
              <a:t>h2 {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Arial" panose="020B0604020202020204" pitchFamily="34" charset="0"/>
              </a:rPr>
              <a:t>  display: list-item;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Arial" panose="020B0604020202020204" pitchFamily="34" charset="0"/>
              </a:rPr>
              <a:t>  list-style-type: decimal;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Arial" panose="020B0604020202020204" pitchFamily="34" charset="0"/>
              </a:rPr>
              <a:t>  list-style-position: inside;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Arial" panose="020B0604020202020204" pitchFamily="34" charset="0"/>
              </a:rPr>
              <a:t>}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Arial" panose="020B0604020202020204" pitchFamily="34" charset="0"/>
              </a:rPr>
              <a:t>…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zh-TW" sz="18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Arial" panose="020B0604020202020204" pitchFamily="34" charset="0"/>
              </a:rPr>
              <a:t>&lt;h2&gt;h2 </a:t>
            </a:r>
            <a:r>
              <a:rPr lang="zh-TW" altLang="en-US" sz="1800">
                <a:latin typeface="Arial" panose="020B0604020202020204" pitchFamily="34" charset="0"/>
              </a:rPr>
              <a:t>元素是清單的替代元素</a:t>
            </a:r>
            <a:r>
              <a:rPr lang="en-US" altLang="zh-TW" sz="1800">
                <a:latin typeface="Arial" panose="020B0604020202020204" pitchFamily="34" charset="0"/>
              </a:rPr>
              <a:t>&lt;/h2&gt;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Arial" panose="020B0604020202020204" pitchFamily="34" charset="0"/>
              </a:rPr>
              <a:t>&lt;h2&gt;h2 </a:t>
            </a:r>
            <a:r>
              <a:rPr lang="zh-TW" altLang="en-US" sz="1800">
                <a:latin typeface="Arial" panose="020B0604020202020204" pitchFamily="34" charset="0"/>
              </a:rPr>
              <a:t>元素是清單的替代元素</a:t>
            </a:r>
            <a:r>
              <a:rPr lang="en-US" altLang="zh-TW" sz="1800">
                <a:latin typeface="Arial" panose="020B0604020202020204" pitchFamily="34" charset="0"/>
              </a:rPr>
              <a:t>&lt;/h2&gt;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Arial" panose="020B0604020202020204" pitchFamily="34" charset="0"/>
              </a:rPr>
              <a:t>&lt;h2&gt;h2 </a:t>
            </a:r>
            <a:r>
              <a:rPr lang="zh-TW" altLang="en-US" sz="1800">
                <a:latin typeface="Arial" panose="020B0604020202020204" pitchFamily="34" charset="0"/>
              </a:rPr>
              <a:t>元素是清單的替代元素</a:t>
            </a:r>
            <a:r>
              <a:rPr lang="en-US" altLang="zh-TW" sz="1800">
                <a:latin typeface="Arial" panose="020B0604020202020204" pitchFamily="34" charset="0"/>
              </a:rPr>
              <a:t>&lt;/h2&gt;</a:t>
            </a:r>
          </a:p>
        </p:txBody>
      </p:sp>
      <p:pic>
        <p:nvPicPr>
          <p:cNvPr id="17413" name="Picture 2">
            <a:extLst>
              <a:ext uri="{FF2B5EF4-FFF2-40B4-BE49-F238E27FC236}">
                <a16:creationId xmlns:a16="http://schemas.microsoft.com/office/drawing/2014/main" id="{E08DDC0F-DF26-4B63-AE1F-84CC590EE9E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43563" y="4295775"/>
            <a:ext cx="3287712" cy="2562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4" name="Picture 3">
            <a:extLst>
              <a:ext uri="{FF2B5EF4-FFF2-40B4-BE49-F238E27FC236}">
                <a16:creationId xmlns:a16="http://schemas.microsoft.com/office/drawing/2014/main" id="{96785AB9-971D-431F-8337-A9E7A5646DB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43563" y="1187450"/>
            <a:ext cx="3286125" cy="309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標題 1">
            <a:extLst>
              <a:ext uri="{FF2B5EF4-FFF2-40B4-BE49-F238E27FC236}">
                <a16:creationId xmlns:a16="http://schemas.microsoft.com/office/drawing/2014/main" id="{9E41CCD8-75BC-4E7B-9CE8-BAF73313A4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/>
              <a:t>元素之內容屬性 </a:t>
            </a:r>
            <a:r>
              <a:rPr lang="en-US" altLang="zh-TW"/>
              <a:t>(content)</a:t>
            </a:r>
            <a:endParaRPr lang="zh-TW" altLang="en-US"/>
          </a:p>
        </p:txBody>
      </p:sp>
      <p:sp>
        <p:nvSpPr>
          <p:cNvPr id="18435" name="內容版面配置區 2">
            <a:extLst>
              <a:ext uri="{FF2B5EF4-FFF2-40B4-BE49-F238E27FC236}">
                <a16:creationId xmlns:a16="http://schemas.microsoft.com/office/drawing/2014/main" id="{B918D36C-1B70-4AA8-9E53-2439633996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4313" y="1500188"/>
            <a:ext cx="8472487" cy="4686300"/>
          </a:xfrm>
        </p:spPr>
        <p:txBody>
          <a:bodyPr/>
          <a:lstStyle/>
          <a:p>
            <a:pPr eaLnBrk="1" hangingPunct="1"/>
            <a:r>
              <a:rPr lang="en-US" altLang="zh-TW"/>
              <a:t>content: </a:t>
            </a:r>
            <a:r>
              <a:rPr lang="zh-TW" altLang="en-US" sz="2800" i="1"/>
              <a:t>屬性值</a:t>
            </a:r>
            <a:r>
              <a:rPr lang="en-US" altLang="zh-TW"/>
              <a:t>;</a:t>
            </a:r>
          </a:p>
          <a:p>
            <a:pPr eaLnBrk="1" hangingPunct="1"/>
            <a:r>
              <a:rPr lang="zh-TW" altLang="en-US"/>
              <a:t>屬性值</a:t>
            </a:r>
            <a:endParaRPr lang="en-US" altLang="zh-TW"/>
          </a:p>
          <a:p>
            <a:pPr marL="450850" lvl="1" indent="6350" eaLnBrk="1" hangingPunct="1">
              <a:buFont typeface="Wingdings 2" panose="05020102010507070707" pitchFamily="18" charset="2"/>
              <a:buNone/>
            </a:pPr>
            <a:r>
              <a:rPr lang="en-US" altLang="zh-TW" sz="2400"/>
              <a:t>[</a:t>
            </a:r>
            <a:r>
              <a:rPr lang="en-US" altLang="zh-TW" sz="2000"/>
              <a:t>normal | </a:t>
            </a:r>
            <a:r>
              <a:rPr lang="en-US" altLang="zh-TW" sz="2000" i="1"/>
              <a:t>&lt;</a:t>
            </a:r>
            <a:r>
              <a:rPr lang="en-US" altLang="zh-TW" sz="2000" i="1">
                <a:latin typeface="Times New Roman" panose="02020603050405020304" pitchFamily="18" charset="0"/>
                <a:cs typeface="Times New Roman" panose="02020603050405020304" pitchFamily="18" charset="0"/>
              </a:rPr>
              <a:t>string</a:t>
            </a:r>
            <a:r>
              <a:rPr lang="en-US" altLang="zh-TW" sz="2000" i="1"/>
              <a:t>&gt; </a:t>
            </a:r>
            <a:r>
              <a:rPr lang="en-US" altLang="zh-TW" sz="2000"/>
              <a:t>| </a:t>
            </a:r>
            <a:r>
              <a:rPr lang="en-US" altLang="zh-TW" sz="2000" i="1"/>
              <a:t>&lt;</a:t>
            </a:r>
            <a:r>
              <a:rPr lang="en-US" altLang="zh-TW" sz="2000" i="1">
                <a:latin typeface="Times New Roman" panose="02020603050405020304" pitchFamily="18" charset="0"/>
                <a:cs typeface="Times New Roman" panose="02020603050405020304" pitchFamily="18" charset="0"/>
              </a:rPr>
              <a:t>uri</a:t>
            </a:r>
            <a:r>
              <a:rPr lang="en-US" altLang="zh-TW" sz="2000" i="1"/>
              <a:t>&gt; </a:t>
            </a:r>
            <a:r>
              <a:rPr lang="en-US" altLang="zh-TW" sz="2000"/>
              <a:t>| </a:t>
            </a:r>
            <a:r>
              <a:rPr lang="en-US" altLang="zh-TW" sz="2000" i="1"/>
              <a:t>&lt;</a:t>
            </a:r>
            <a:r>
              <a:rPr lang="en-US" altLang="zh-TW" sz="2000" i="1">
                <a:latin typeface="Times New Roman" panose="02020603050405020304" pitchFamily="18" charset="0"/>
                <a:cs typeface="Times New Roman" panose="02020603050405020304" pitchFamily="18" charset="0"/>
              </a:rPr>
              <a:t>counter</a:t>
            </a:r>
            <a:r>
              <a:rPr lang="en-US" altLang="zh-TW" sz="2000" i="1"/>
              <a:t>&gt; </a:t>
            </a:r>
            <a:r>
              <a:rPr lang="en-US" altLang="zh-TW" sz="2000"/>
              <a:t>| attr(</a:t>
            </a:r>
            <a:r>
              <a:rPr lang="en-US" altLang="zh-TW" sz="2000" i="1"/>
              <a:t>&lt;</a:t>
            </a:r>
            <a:r>
              <a:rPr lang="en-US" altLang="zh-TW" sz="2000" i="1">
                <a:latin typeface="Times New Roman" panose="02020603050405020304" pitchFamily="18" charset="0"/>
                <a:cs typeface="Times New Roman" panose="02020603050405020304" pitchFamily="18" charset="0"/>
              </a:rPr>
              <a:t>identifier</a:t>
            </a:r>
            <a:r>
              <a:rPr lang="en-US" altLang="zh-TW" sz="2000" i="1"/>
              <a:t>&gt;</a:t>
            </a:r>
            <a:r>
              <a:rPr lang="en-US" altLang="zh-TW" sz="2000"/>
              <a:t>)</a:t>
            </a:r>
          </a:p>
          <a:p>
            <a:pPr marL="450850" lvl="1" indent="6350" eaLnBrk="1" hangingPunct="1">
              <a:buFont typeface="Wingdings 2" panose="05020102010507070707" pitchFamily="18" charset="2"/>
              <a:buNone/>
            </a:pPr>
            <a:r>
              <a:rPr lang="en-US" altLang="zh-TW" sz="2000"/>
              <a:t> |open-quote | close-quote | no-open-quote | no-close-quote ]+</a:t>
            </a:r>
            <a:endParaRPr lang="en-US" altLang="zh-TW" sz="2400"/>
          </a:p>
          <a:p>
            <a:pPr eaLnBrk="1" hangingPunct="1">
              <a:buFont typeface="Wingdings 2" panose="05020102010507070707" pitchFamily="18" charset="2"/>
              <a:buNone/>
            </a:pPr>
            <a:endParaRPr lang="en-US" altLang="zh-TW" sz="1200"/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en-US" altLang="zh-TW" sz="2000"/>
              <a:t>p:before {content: "Answer:"; 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en-US" altLang="zh-TW" sz="2000"/>
              <a:t>  font-size: 36px; 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en-US" altLang="zh-TW" sz="2000"/>
              <a:t>  color: purple;}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en-US" altLang="zh-TW" sz="2000"/>
              <a:t>p:after {content: url(smile.gif);}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en-US" altLang="zh-TW" sz="2000"/>
              <a:t>a[href]:after {content: " (" attr(href) ")";}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en-US" altLang="zh-TW" sz="2000"/>
              <a:t>…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en-US" altLang="zh-TW" sz="2000"/>
              <a:t>&lt;p&gt;</a:t>
            </a:r>
            <a:r>
              <a:rPr lang="zh-TW" altLang="en-US" sz="2000"/>
              <a:t>元素本來的內容</a:t>
            </a:r>
            <a:r>
              <a:rPr lang="en-US" altLang="zh-TW" sz="2000"/>
              <a:t>&lt;/p&gt;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pt-BR" altLang="zh-TW" sz="2000"/>
              <a:t>&lt;a href="http://www.kingsinfo.com.tw"&gt;</a:t>
            </a:r>
            <a:r>
              <a:rPr lang="zh-TW" altLang="pt-BR" sz="2000"/>
              <a:t>文魁資訊</a:t>
            </a:r>
            <a:r>
              <a:rPr lang="pt-BR" altLang="zh-TW" sz="2000"/>
              <a:t>&lt;/a&gt;</a:t>
            </a:r>
            <a:endParaRPr lang="en-US" altLang="zh-TW" sz="2000"/>
          </a:p>
        </p:txBody>
      </p:sp>
      <p:pic>
        <p:nvPicPr>
          <p:cNvPr id="18436" name="Picture 5">
            <a:extLst>
              <a:ext uri="{FF2B5EF4-FFF2-40B4-BE49-F238E27FC236}">
                <a16:creationId xmlns:a16="http://schemas.microsoft.com/office/drawing/2014/main" id="{106D05CA-85FD-47DF-A5A7-EAE72D46F43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3500" y="3449638"/>
            <a:ext cx="3571875" cy="2408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標題 1">
            <a:extLst>
              <a:ext uri="{FF2B5EF4-FFF2-40B4-BE49-F238E27FC236}">
                <a16:creationId xmlns:a16="http://schemas.microsoft.com/office/drawing/2014/main" id="{78F629FF-3712-4729-B967-73943BAFAD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/>
              <a:t>設定清單編號號碼</a:t>
            </a:r>
          </a:p>
        </p:txBody>
      </p:sp>
      <p:sp>
        <p:nvSpPr>
          <p:cNvPr id="19459" name="內容版面配置區 2">
            <a:extLst>
              <a:ext uri="{FF2B5EF4-FFF2-40B4-BE49-F238E27FC236}">
                <a16:creationId xmlns:a16="http://schemas.microsoft.com/office/drawing/2014/main" id="{CB66B7BF-26C8-40F9-8246-6E7DA0A116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zh-TW" altLang="en-US"/>
              <a:t>設定起始號碼</a:t>
            </a:r>
            <a:r>
              <a:rPr lang="en-US" altLang="zh-TW"/>
              <a:t>(</a:t>
            </a:r>
            <a:r>
              <a:rPr lang="zh-TW" altLang="en-US"/>
              <a:t>重新開始編號</a:t>
            </a:r>
            <a:r>
              <a:rPr lang="en-US" altLang="zh-TW"/>
              <a:t>)</a:t>
            </a:r>
          </a:p>
          <a:p>
            <a:pPr lvl="1" eaLnBrk="1" hangingPunct="1">
              <a:buFont typeface="Wingdings 2" panose="05020102010507070707" pitchFamily="18" charset="2"/>
              <a:buNone/>
            </a:pPr>
            <a:r>
              <a:rPr lang="zh-TW" altLang="en-US" sz="2400"/>
              <a:t>使用</a:t>
            </a:r>
            <a:r>
              <a:rPr lang="en-US" altLang="zh-TW" sz="2400"/>
              <a:t>counter-reset</a:t>
            </a:r>
            <a:r>
              <a:rPr lang="zh-TW" altLang="en-US" sz="2400"/>
              <a:t>屬性</a:t>
            </a:r>
            <a:endParaRPr lang="en-US" altLang="zh-TW" sz="2400"/>
          </a:p>
          <a:p>
            <a:pPr lvl="1" eaLnBrk="1" hangingPunct="1">
              <a:buFont typeface="Wingdings 2" panose="05020102010507070707" pitchFamily="18" charset="2"/>
              <a:buNone/>
            </a:pPr>
            <a:r>
              <a:rPr lang="zh-TW" altLang="en-US" sz="2400"/>
              <a:t>屬性值</a:t>
            </a:r>
            <a:r>
              <a:rPr lang="en-US" altLang="zh-TW" sz="2400"/>
              <a:t> [&lt;</a:t>
            </a:r>
            <a:r>
              <a:rPr lang="en-US" altLang="zh-TW" sz="2400" i="1">
                <a:latin typeface="Times New Roman" panose="02020603050405020304" pitchFamily="18" charset="0"/>
                <a:cs typeface="Times New Roman" panose="02020603050405020304" pitchFamily="18" charset="0"/>
              </a:rPr>
              <a:t>identifier</a:t>
            </a:r>
            <a:r>
              <a:rPr lang="en-US" altLang="zh-TW" sz="2400"/>
              <a:t>&gt; &lt;</a:t>
            </a:r>
            <a:r>
              <a:rPr lang="en-US" altLang="zh-TW" sz="2400" i="1">
                <a:latin typeface="Times New Roman" panose="02020603050405020304" pitchFamily="18" charset="0"/>
                <a:cs typeface="Times New Roman" panose="02020603050405020304" pitchFamily="18" charset="0"/>
              </a:rPr>
              <a:t>integer</a:t>
            </a:r>
            <a:r>
              <a:rPr lang="en-US" altLang="zh-TW" sz="2400"/>
              <a:t>&gt;?]+ |</a:t>
            </a:r>
            <a:r>
              <a:rPr lang="zh-TW" altLang="en-US" sz="2400"/>
              <a:t> </a:t>
            </a:r>
            <a:r>
              <a:rPr lang="en-US" altLang="zh-TW" sz="2400"/>
              <a:t>none</a:t>
            </a:r>
          </a:p>
          <a:p>
            <a:pPr lvl="1" eaLnBrk="1" hangingPunct="1">
              <a:buFont typeface="Wingdings 2" panose="05020102010507070707" pitchFamily="18" charset="2"/>
              <a:buNone/>
            </a:pPr>
            <a:r>
              <a:rPr lang="en-US" altLang="zh-TW" sz="2400"/>
              <a:t>&lt;</a:t>
            </a:r>
            <a:r>
              <a:rPr lang="en-US" altLang="zh-TW" sz="2400" i="1">
                <a:latin typeface="Times New Roman" panose="02020603050405020304" pitchFamily="18" charset="0"/>
                <a:cs typeface="Times New Roman" panose="02020603050405020304" pitchFamily="18" charset="0"/>
              </a:rPr>
              <a:t>identifier</a:t>
            </a:r>
            <a:r>
              <a:rPr lang="en-US" altLang="zh-TW" sz="2400"/>
              <a:t>&gt;</a:t>
            </a:r>
            <a:r>
              <a:rPr lang="zh-TW" altLang="en-US" sz="2400"/>
              <a:t>為自訂的</a:t>
            </a:r>
            <a:r>
              <a:rPr lang="en-US" altLang="zh-TW" sz="2400"/>
              <a:t>counter name</a:t>
            </a:r>
          </a:p>
          <a:p>
            <a:pPr lvl="1" eaLnBrk="1" hangingPunct="1">
              <a:buFont typeface="Wingdings 2" panose="05020102010507070707" pitchFamily="18" charset="2"/>
              <a:buNone/>
            </a:pPr>
            <a:r>
              <a:rPr lang="en-US" altLang="zh-TW" sz="2400"/>
              <a:t>&lt;</a:t>
            </a:r>
            <a:r>
              <a:rPr lang="en-US" altLang="zh-TW" sz="2400" i="1">
                <a:latin typeface="Times New Roman" panose="02020603050405020304" pitchFamily="18" charset="0"/>
                <a:cs typeface="Times New Roman" panose="02020603050405020304" pitchFamily="18" charset="0"/>
              </a:rPr>
              <a:t>integer</a:t>
            </a:r>
            <a:r>
              <a:rPr lang="en-US" altLang="zh-TW" sz="2400"/>
              <a:t>&gt; </a:t>
            </a:r>
            <a:r>
              <a:rPr lang="zh-TW" altLang="en-US" sz="2400"/>
              <a:t>為</a:t>
            </a:r>
            <a:r>
              <a:rPr lang="en-US" altLang="zh-TW" sz="2400"/>
              <a:t>counter</a:t>
            </a:r>
            <a:r>
              <a:rPr lang="zh-TW" altLang="en-US" sz="2400"/>
              <a:t>起始值</a:t>
            </a:r>
            <a:endParaRPr lang="en-US" altLang="zh-TW" sz="2400"/>
          </a:p>
          <a:p>
            <a:pPr eaLnBrk="1" hangingPunct="1"/>
            <a:r>
              <a:rPr lang="zh-TW" altLang="en-US"/>
              <a:t>設定編號增加量</a:t>
            </a:r>
            <a:endParaRPr lang="en-US" altLang="zh-TW"/>
          </a:p>
          <a:p>
            <a:pPr lvl="1" eaLnBrk="1" hangingPunct="1">
              <a:buFont typeface="Wingdings 2" panose="05020102010507070707" pitchFamily="18" charset="2"/>
              <a:buNone/>
            </a:pPr>
            <a:r>
              <a:rPr lang="zh-TW" altLang="en-US" sz="2400"/>
              <a:t>使用</a:t>
            </a:r>
            <a:r>
              <a:rPr lang="en-US" altLang="zh-TW" sz="2400"/>
              <a:t>counter-increment</a:t>
            </a:r>
            <a:r>
              <a:rPr lang="zh-TW" altLang="en-US" sz="2400"/>
              <a:t>屬性</a:t>
            </a:r>
            <a:endParaRPr lang="en-US" altLang="zh-TW" sz="2400"/>
          </a:p>
          <a:p>
            <a:pPr lvl="1" eaLnBrk="1" hangingPunct="1">
              <a:buFont typeface="Wingdings 2" panose="05020102010507070707" pitchFamily="18" charset="2"/>
              <a:buNone/>
            </a:pPr>
            <a:r>
              <a:rPr lang="zh-TW" altLang="en-US" sz="2400"/>
              <a:t>屬性值</a:t>
            </a:r>
            <a:r>
              <a:rPr lang="en-US" altLang="zh-TW" sz="2400"/>
              <a:t> [&lt;</a:t>
            </a:r>
            <a:r>
              <a:rPr lang="en-US" altLang="zh-TW" sz="2400" i="1">
                <a:latin typeface="Times New Roman" panose="02020603050405020304" pitchFamily="18" charset="0"/>
                <a:cs typeface="Times New Roman" panose="02020603050405020304" pitchFamily="18" charset="0"/>
              </a:rPr>
              <a:t>identifier</a:t>
            </a:r>
            <a:r>
              <a:rPr lang="en-US" altLang="zh-TW" sz="2400"/>
              <a:t>&gt; &lt;</a:t>
            </a:r>
            <a:r>
              <a:rPr lang="en-US" altLang="zh-TW" sz="2400" i="1">
                <a:latin typeface="Times New Roman" panose="02020603050405020304" pitchFamily="18" charset="0"/>
                <a:cs typeface="Times New Roman" panose="02020603050405020304" pitchFamily="18" charset="0"/>
              </a:rPr>
              <a:t>integer</a:t>
            </a:r>
            <a:r>
              <a:rPr lang="en-US" altLang="zh-TW" sz="2400"/>
              <a:t>&gt;?]+ |</a:t>
            </a:r>
            <a:r>
              <a:rPr lang="zh-TW" altLang="en-US" sz="2400"/>
              <a:t> </a:t>
            </a:r>
            <a:r>
              <a:rPr lang="en-US" altLang="zh-TW" sz="2400"/>
              <a:t>none</a:t>
            </a:r>
          </a:p>
          <a:p>
            <a:pPr lvl="1" eaLnBrk="1" hangingPunct="1">
              <a:buFont typeface="Wingdings 2" panose="05020102010507070707" pitchFamily="18" charset="2"/>
              <a:buNone/>
            </a:pPr>
            <a:r>
              <a:rPr lang="en-US" altLang="zh-TW" sz="2400"/>
              <a:t>&lt;</a:t>
            </a:r>
            <a:r>
              <a:rPr lang="en-US" altLang="zh-TW" sz="2400" i="1">
                <a:latin typeface="Times New Roman" panose="02020603050405020304" pitchFamily="18" charset="0"/>
                <a:cs typeface="Times New Roman" panose="02020603050405020304" pitchFamily="18" charset="0"/>
              </a:rPr>
              <a:t>identifier</a:t>
            </a:r>
            <a:r>
              <a:rPr lang="en-US" altLang="zh-TW" sz="2400"/>
              <a:t>&gt;</a:t>
            </a:r>
            <a:r>
              <a:rPr lang="zh-TW" altLang="en-US" sz="2400"/>
              <a:t>為自訂的</a:t>
            </a:r>
            <a:r>
              <a:rPr lang="en-US" altLang="zh-TW" sz="2400"/>
              <a:t>counter name</a:t>
            </a:r>
          </a:p>
          <a:p>
            <a:pPr lvl="1" eaLnBrk="1" hangingPunct="1">
              <a:buFont typeface="Wingdings 2" panose="05020102010507070707" pitchFamily="18" charset="2"/>
              <a:buNone/>
            </a:pPr>
            <a:r>
              <a:rPr lang="en-US" altLang="zh-TW" sz="2400"/>
              <a:t>&lt;</a:t>
            </a:r>
            <a:r>
              <a:rPr lang="en-US" altLang="zh-TW" sz="2400" i="1">
                <a:latin typeface="Times New Roman" panose="02020603050405020304" pitchFamily="18" charset="0"/>
                <a:cs typeface="Times New Roman" panose="02020603050405020304" pitchFamily="18" charset="0"/>
              </a:rPr>
              <a:t>integer</a:t>
            </a:r>
            <a:r>
              <a:rPr lang="en-US" altLang="zh-TW" sz="2400"/>
              <a:t>&gt; </a:t>
            </a:r>
            <a:r>
              <a:rPr lang="zh-TW" altLang="en-US" sz="2400"/>
              <a:t>為每次增加量</a:t>
            </a:r>
            <a:endParaRPr lang="en-US" altLang="zh-TW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>
            <a:extLst>
              <a:ext uri="{FF2B5EF4-FFF2-40B4-BE49-F238E27FC236}">
                <a16:creationId xmlns:a16="http://schemas.microsoft.com/office/drawing/2014/main" id="{D16C70FE-1E6B-4692-832B-2750D904EF3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57950" y="0"/>
            <a:ext cx="268605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3" name="矩形 5">
            <a:extLst>
              <a:ext uri="{FF2B5EF4-FFF2-40B4-BE49-F238E27FC236}">
                <a16:creationId xmlns:a16="http://schemas.microsoft.com/office/drawing/2014/main" id="{7B09D088-C933-4089-9044-5F624D73FD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9213"/>
            <a:ext cx="6357938" cy="2308225"/>
          </a:xfrm>
          <a:prstGeom prst="rect">
            <a:avLst/>
          </a:prstGeom>
          <a:noFill/>
          <a:ln w="9525">
            <a:solidFill>
              <a:srgbClr val="92D05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ß"/>
              <a:defRPr sz="32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Þ"/>
              <a:defRPr sz="28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"/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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Arial" panose="020B0604020202020204" pitchFamily="34" charset="0"/>
              </a:rPr>
              <a:t>div {counter-reset : chapter;}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Arial" panose="020B0604020202020204" pitchFamily="34" charset="0"/>
              </a:rPr>
              <a:t>h1:before { counter-increment : chapter;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Arial" panose="020B0604020202020204" pitchFamily="34" charset="0"/>
              </a:rPr>
              <a:t>                  content : "Chapter " counter(chapter) ": "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Arial" panose="020B0604020202020204" pitchFamily="34" charset="0"/>
              </a:rPr>
              <a:t>}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Arial" panose="020B0604020202020204" pitchFamily="34" charset="0"/>
              </a:rPr>
              <a:t>h2:before { counter-increment : section;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Arial" panose="020B0604020202020204" pitchFamily="34" charset="0"/>
              </a:rPr>
              <a:t>                  content : "Section " counter(section) ": "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Arial" panose="020B0604020202020204" pitchFamily="34" charset="0"/>
              </a:rPr>
              <a:t>}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Arial" panose="020B0604020202020204" pitchFamily="34" charset="0"/>
              </a:rPr>
              <a:t>h1 {counter-reset : section;}</a:t>
            </a:r>
          </a:p>
        </p:txBody>
      </p:sp>
      <p:sp>
        <p:nvSpPr>
          <p:cNvPr id="20484" name="矩形 6">
            <a:extLst>
              <a:ext uri="{FF2B5EF4-FFF2-40B4-BE49-F238E27FC236}">
                <a16:creationId xmlns:a16="http://schemas.microsoft.com/office/drawing/2014/main" id="{A4CE1591-E28B-4EEB-A001-9E65D23FFF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4313" y="2500313"/>
            <a:ext cx="3286125" cy="4246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ß"/>
              <a:defRPr sz="32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Þ"/>
              <a:defRPr sz="28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"/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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pt-BR" altLang="zh-TW" sz="1800">
                <a:latin typeface="Arial" panose="020B0604020202020204" pitchFamily="34" charset="0"/>
              </a:rPr>
              <a:t>&lt;div &gt;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pt-BR" altLang="zh-TW" sz="1800">
                <a:latin typeface="Arial" panose="020B0604020202020204" pitchFamily="34" charset="0"/>
              </a:rPr>
              <a:t> &lt;h1&gt;XHTML&lt;/h1&gt;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pt-BR" altLang="zh-TW" sz="1800">
                <a:latin typeface="Arial" panose="020B0604020202020204" pitchFamily="34" charset="0"/>
              </a:rPr>
              <a:t>  &lt;h2&gt;XHTML 1.0&lt;/h2&gt;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pt-BR" altLang="zh-TW" sz="1800">
                <a:latin typeface="Arial" panose="020B0604020202020204" pitchFamily="34" charset="0"/>
              </a:rPr>
              <a:t>  &lt;h2&gt;XHTML 1.1&lt;/h2&gt;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pt-BR" altLang="zh-TW" sz="1800">
                <a:latin typeface="Arial" panose="020B0604020202020204" pitchFamily="34" charset="0"/>
              </a:rPr>
              <a:t>  &lt;h2&gt;XHTML 2.0&lt;/h2&gt;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pt-BR" altLang="zh-TW" sz="1800">
                <a:latin typeface="Arial" panose="020B0604020202020204" pitchFamily="34" charset="0"/>
              </a:rPr>
              <a:t> &lt;h1&gt;CSS&lt;/h1&gt;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pt-BR" altLang="zh-TW" sz="1800">
                <a:latin typeface="Arial" panose="020B0604020202020204" pitchFamily="34" charset="0"/>
              </a:rPr>
              <a:t>  &lt;h2&gt;CSS 1.0&lt;/h2&gt;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pt-BR" altLang="zh-TW" sz="1800">
                <a:latin typeface="Arial" panose="020B0604020202020204" pitchFamily="34" charset="0"/>
              </a:rPr>
              <a:t>  &lt;h2&gt;CSS 2.0&lt;/h2&gt;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pt-BR" altLang="zh-TW" sz="1800">
                <a:latin typeface="Arial" panose="020B0604020202020204" pitchFamily="34" charset="0"/>
              </a:rPr>
              <a:t>  &lt;h2&gt;CSS 2.1&lt;/h2&gt;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pt-BR" altLang="zh-TW" sz="1800">
                <a:latin typeface="Arial" panose="020B0604020202020204" pitchFamily="34" charset="0"/>
              </a:rPr>
              <a:t> &lt;h1&gt;JavaScript&lt;/h1&gt;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pt-BR" altLang="zh-TW" sz="1800">
                <a:latin typeface="Arial" panose="020B0604020202020204" pitchFamily="34" charset="0"/>
              </a:rPr>
              <a:t>  &lt;h2&gt;JavaScript 1.0&lt;/h2&gt;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pt-BR" altLang="zh-TW" sz="1800">
                <a:latin typeface="Arial" panose="020B0604020202020204" pitchFamily="34" charset="0"/>
              </a:rPr>
              <a:t>&lt;/div&gt;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pt-BR" altLang="zh-TW" sz="1800">
                <a:latin typeface="Arial" panose="020B0604020202020204" pitchFamily="34" charset="0"/>
              </a:rPr>
              <a:t>&lt;div&gt;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Arial" panose="020B0604020202020204" pitchFamily="34" charset="0"/>
              </a:rPr>
              <a:t> &lt;h1&gt;PHP&lt;/h1&gt;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Arial" panose="020B0604020202020204" pitchFamily="34" charset="0"/>
              </a:rPr>
              <a:t>  &lt;h2&gt;php</a:t>
            </a:r>
            <a:r>
              <a:rPr lang="zh-TW" altLang="en-US" sz="1800">
                <a:latin typeface="Arial" panose="020B0604020202020204" pitchFamily="34" charset="0"/>
              </a:rPr>
              <a:t>基本語法</a:t>
            </a:r>
            <a:r>
              <a:rPr lang="en-US" altLang="zh-TW" sz="1800">
                <a:latin typeface="Arial" panose="020B0604020202020204" pitchFamily="34" charset="0"/>
              </a:rPr>
              <a:t>&lt;/h2&gt;</a:t>
            </a:r>
          </a:p>
        </p:txBody>
      </p:sp>
      <p:sp>
        <p:nvSpPr>
          <p:cNvPr id="20485" name="矩形 8">
            <a:extLst>
              <a:ext uri="{FF2B5EF4-FFF2-40B4-BE49-F238E27FC236}">
                <a16:creationId xmlns:a16="http://schemas.microsoft.com/office/drawing/2014/main" id="{15A8085E-5F25-4E19-9DCE-672FE26C52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43250" y="2500313"/>
            <a:ext cx="3214688" cy="1754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ß"/>
              <a:defRPr sz="32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Þ"/>
              <a:defRPr sz="28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"/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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Arial" panose="020B0604020202020204" pitchFamily="34" charset="0"/>
              </a:rPr>
              <a:t>  &lt;h2&gt;_POST</a:t>
            </a:r>
            <a:r>
              <a:rPr lang="zh-TW" altLang="en-US" sz="1800">
                <a:latin typeface="Arial" panose="020B0604020202020204" pitchFamily="34" charset="0"/>
              </a:rPr>
              <a:t>與</a:t>
            </a:r>
            <a:r>
              <a:rPr lang="en-US" altLang="zh-TW" sz="1800">
                <a:latin typeface="Arial" panose="020B0604020202020204" pitchFamily="34" charset="0"/>
              </a:rPr>
              <a:t>_GET&lt;/h2&gt;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Arial" panose="020B0604020202020204" pitchFamily="34" charset="0"/>
              </a:rPr>
              <a:t>  &lt;h2&gt;</a:t>
            </a:r>
            <a:r>
              <a:rPr lang="zh-TW" altLang="en-US" sz="1800">
                <a:latin typeface="Arial" panose="020B0604020202020204" pitchFamily="34" charset="0"/>
              </a:rPr>
              <a:t>表單處理</a:t>
            </a:r>
            <a:r>
              <a:rPr lang="en-US" altLang="zh-TW" sz="1800">
                <a:latin typeface="Arial" panose="020B0604020202020204" pitchFamily="34" charset="0"/>
              </a:rPr>
              <a:t>&lt;/h2&gt;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Arial" panose="020B0604020202020204" pitchFamily="34" charset="0"/>
              </a:rPr>
              <a:t> &lt;h1&gt;MySQL&lt;/h1&gt;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Arial" panose="020B0604020202020204" pitchFamily="34" charset="0"/>
              </a:rPr>
              <a:t>  &lt;h2&gt;SQL&lt;/h2&gt;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Arial" panose="020B0604020202020204" pitchFamily="34" charset="0"/>
              </a:rPr>
              <a:t>  &lt;h2&gt;php</a:t>
            </a:r>
            <a:r>
              <a:rPr lang="zh-TW" altLang="en-US" sz="1800">
                <a:latin typeface="Arial" panose="020B0604020202020204" pitchFamily="34" charset="0"/>
              </a:rPr>
              <a:t>與</a:t>
            </a:r>
            <a:r>
              <a:rPr lang="en-US" altLang="zh-TW" sz="1800">
                <a:latin typeface="Arial" panose="020B0604020202020204" pitchFamily="34" charset="0"/>
              </a:rPr>
              <a:t>MySQL&lt;/h2&gt;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Arial" panose="020B0604020202020204" pitchFamily="34" charset="0"/>
              </a:rPr>
              <a:t>&lt;/div&gt;</a:t>
            </a:r>
            <a:endParaRPr lang="zh-TW" altLang="en-US" sz="1800">
              <a:latin typeface="Arial" panose="020B0604020202020204" pitchFamily="34" charset="0"/>
            </a:endParaRPr>
          </a:p>
        </p:txBody>
      </p:sp>
      <p:sp>
        <p:nvSpPr>
          <p:cNvPr id="11" name="矩形 10">
            <a:extLst>
              <a:ext uri="{FF2B5EF4-FFF2-40B4-BE49-F238E27FC236}">
                <a16:creationId xmlns:a16="http://schemas.microsoft.com/office/drawing/2014/main" id="{501F5ED5-2911-41C0-AECD-B9591AE56424}"/>
              </a:ext>
            </a:extLst>
          </p:cNvPr>
          <p:cNvSpPr/>
          <p:nvPr/>
        </p:nvSpPr>
        <p:spPr>
          <a:xfrm>
            <a:off x="214313" y="2500313"/>
            <a:ext cx="6000750" cy="421481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TW" altLang="en-US"/>
          </a:p>
        </p:txBody>
      </p:sp>
      <p:cxnSp>
        <p:nvCxnSpPr>
          <p:cNvPr id="13" name="直線接點 12">
            <a:extLst>
              <a:ext uri="{FF2B5EF4-FFF2-40B4-BE49-F238E27FC236}">
                <a16:creationId xmlns:a16="http://schemas.microsoft.com/office/drawing/2014/main" id="{AFF17F26-5BD6-4CB2-8489-45E268FC5F5A}"/>
              </a:ext>
            </a:extLst>
          </p:cNvPr>
          <p:cNvCxnSpPr/>
          <p:nvPr/>
        </p:nvCxnSpPr>
        <p:spPr>
          <a:xfrm rot="16200000" flipH="1">
            <a:off x="1035844" y="4607719"/>
            <a:ext cx="42164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暗香撲面">
  <a:themeElements>
    <a:clrScheme name="暗香撲面">
      <a:dk1>
        <a:sysClr val="windowText" lastClr="000000"/>
      </a:dk1>
      <a:lt1>
        <a:sysClr val="window" lastClr="FFFFFF"/>
      </a:lt1>
      <a:dk2>
        <a:srgbClr val="2F2F2F"/>
      </a:dk2>
      <a:lt2>
        <a:srgbClr val="FFFFF4"/>
      </a:lt2>
      <a:accent1>
        <a:srgbClr val="918415"/>
      </a:accent1>
      <a:accent2>
        <a:srgbClr val="C47546"/>
      </a:accent2>
      <a:accent3>
        <a:srgbClr val="AFB591"/>
      </a:accent3>
      <a:accent4>
        <a:srgbClr val="B9945B"/>
      </a:accent4>
      <a:accent5>
        <a:srgbClr val="85ADBC"/>
      </a:accent5>
      <a:accent6>
        <a:srgbClr val="E5B440"/>
      </a:accent6>
      <a:hlink>
        <a:srgbClr val="00D5D5"/>
      </a:hlink>
      <a:folHlink>
        <a:srgbClr val="DD00DD"/>
      </a:folHlink>
    </a:clrScheme>
    <a:fontScheme name="暗香撲面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</a:majorFont>
      <a:minorFont>
        <a:latin typeface="Franklin Gothic Book"/>
        <a:ea typeface=""/>
        <a:cs typeface=""/>
        <a:font script="Jpan" typeface="HG創英角ｺﾞｼｯｸUB"/>
        <a:font script="Hang" typeface="맑은 고딕"/>
        <a:font script="Hans" typeface="黑体"/>
        <a:font script="Hant" typeface="新細明體"/>
        <a:font script="Arab" typeface="Arial"/>
        <a:font script="Hebr" typeface="Arial"/>
        <a:font script="Thai" typeface="Cordian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暗香撲面">
      <a:fillStyleLst>
        <a:solidFill>
          <a:schemeClr val="phClr"/>
        </a:solidFill>
        <a:gradFill rotWithShape="1">
          <a:gsLst>
            <a:gs pos="0">
              <a:schemeClr val="phClr">
                <a:tint val="98000"/>
                <a:satMod val="220000"/>
              </a:schemeClr>
            </a:gs>
            <a:gs pos="31000">
              <a:schemeClr val="phClr">
                <a:tint val="30000"/>
                <a:satMod val="150000"/>
              </a:schemeClr>
            </a:gs>
            <a:gs pos="91000">
              <a:schemeClr val="phClr">
                <a:tint val="96000"/>
              </a:schemeClr>
            </a:gs>
          </a:gsLst>
          <a:path path="circle">
            <a:fillToRect l="50000" t="150000" r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28000"/>
                <a:satMod val="100000"/>
              </a:schemeClr>
              <a:schemeClr val="phClr">
                <a:tint val="100000"/>
                <a:satMod val="200000"/>
              </a:schemeClr>
            </a:duotone>
          </a:blip>
          <a:tile tx="0" ty="0" sx="80000" sy="8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10000"/>
              </a:schemeClr>
            </a:glow>
          </a:effectLst>
        </a:effectStyle>
        <a:effectStyle>
          <a:effectLst>
            <a:outerShdw blurRad="34925" dist="31750" dir="5400000" algn="tl" rotWithShape="0">
              <a:srgbClr val="000000">
                <a:alpha val="50000"/>
              </a:srgbClr>
            </a:outerShdw>
          </a:effectLst>
          <a:scene3d>
            <a:camera prst="orthographicFront">
              <a:rot lat="0" lon="0" rev="0"/>
            </a:camera>
            <a:lightRig rig="flood" dir="t">
              <a:rot lat="0" lon="0" rev="5400000"/>
            </a:lightRig>
          </a:scene3d>
          <a:sp3d contourW="9525" prstMaterial="dkEdge">
            <a:bevelT w="12000" h="24150"/>
            <a:contourClr>
              <a:schemeClr val="phClr">
                <a:satMod val="110000"/>
              </a:schemeClr>
            </a:contourClr>
          </a:sp3d>
        </a:effectStyle>
        <a:effectStyle>
          <a:effectLst>
            <a:outerShdw blurRad="50800" dist="31750" dir="5400000" algn="tl" rotWithShape="0">
              <a:srgbClr val="000000">
                <a:alpha val="50000"/>
              </a:srgbClr>
            </a:outerShdw>
          </a:effectLst>
          <a:scene3d>
            <a:camera prst="orthographicFront">
              <a:rot lat="0" lon="0" rev="0"/>
            </a:camera>
            <a:lightRig rig="flood" dir="t">
              <a:rot lat="0" lon="0" rev="5400000"/>
            </a:lightRig>
          </a:scene3d>
          <a:sp3d contourW="18700" prstMaterial="dkEdge">
            <a:bevelT w="44450" h="80600"/>
            <a:contourClr>
              <a:schemeClr val="phClr"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70000"/>
                <a:satMod val="1000000"/>
              </a:schemeClr>
            </a:gs>
            <a:gs pos="31000">
              <a:schemeClr val="phClr">
                <a:shade val="85000"/>
                <a:satMod val="450000"/>
              </a:schemeClr>
            </a:gs>
            <a:gs pos="100000">
              <a:schemeClr val="phClr">
                <a:tint val="70000"/>
                <a:satMod val="300000"/>
              </a:schemeClr>
            </a:gs>
          </a:gsLst>
          <a:path path="circle">
            <a:fillToRect l="50000" t="150000" r="50000"/>
          </a:path>
        </a:gradFill>
        <a:blipFill>
          <a:blip xmlns:r="http://schemas.openxmlformats.org/officeDocument/2006/relationships" r:embed="rId2">
            <a:duotone>
              <a:schemeClr val="phClr">
                <a:tint val="100000"/>
                <a:shade val="70000"/>
                <a:hueMod val="100000"/>
                <a:satMod val="100000"/>
              </a:schemeClr>
              <a:schemeClr val="phClr">
                <a:tint val="90000"/>
                <a:shade val="100000"/>
                <a:hueMod val="100000"/>
                <a:satMod val="10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Fan</Template>
  <TotalTime>648</TotalTime>
  <Words>686</Words>
  <Application>Microsoft Office PowerPoint</Application>
  <PresentationFormat>如螢幕大小 (4:3)</PresentationFormat>
  <Paragraphs>106</Paragraphs>
  <Slides>9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9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9</vt:i4>
      </vt:variant>
    </vt:vector>
  </HeadingPairs>
  <TitlesOfParts>
    <vt:vector size="19" baseType="lpstr">
      <vt:lpstr>Arial</vt:lpstr>
      <vt:lpstr>新細明體</vt:lpstr>
      <vt:lpstr>Franklin Gothic Medium</vt:lpstr>
      <vt:lpstr>微軟正黑體</vt:lpstr>
      <vt:lpstr>Franklin Gothic Book</vt:lpstr>
      <vt:lpstr>Wingdings 2</vt:lpstr>
      <vt:lpstr>Calibri</vt:lpstr>
      <vt:lpstr>黑体</vt:lpstr>
      <vt:lpstr>Times New Roman</vt:lpstr>
      <vt:lpstr>暗香撲面</vt:lpstr>
      <vt:lpstr>清單的CSS樣式</vt:lpstr>
      <vt:lpstr>unordered list / ordered list</vt:lpstr>
      <vt:lpstr>清單類型</vt:lpstr>
      <vt:lpstr>清單位置</vt:lpstr>
      <vt:lpstr>清單影像</vt:lpstr>
      <vt:lpstr>顯示成清單項目</vt:lpstr>
      <vt:lpstr>元素之內容屬性 (content)</vt:lpstr>
      <vt:lpstr>設定清單編號號碼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清單的CSS樣式</dc:title>
  <dc:creator>ycchen</dc:creator>
  <cp:lastModifiedBy>Yen-Cheng Chen</cp:lastModifiedBy>
  <cp:revision>28</cp:revision>
  <dcterms:created xsi:type="dcterms:W3CDTF">2009-03-22T15:34:09Z</dcterms:created>
  <dcterms:modified xsi:type="dcterms:W3CDTF">2024-10-15T01:49:12Z</dcterms:modified>
</cp:coreProperties>
</file>