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9"/>
  </p:notesMasterIdLst>
  <p:sldIdLst>
    <p:sldId id="266" r:id="rId2"/>
    <p:sldId id="267" r:id="rId3"/>
    <p:sldId id="287" r:id="rId4"/>
    <p:sldId id="256" r:id="rId5"/>
    <p:sldId id="279" r:id="rId6"/>
    <p:sldId id="280" r:id="rId7"/>
    <p:sldId id="273" r:id="rId8"/>
    <p:sldId id="281" r:id="rId9"/>
    <p:sldId id="272" r:id="rId10"/>
    <p:sldId id="278" r:id="rId11"/>
    <p:sldId id="268" r:id="rId12"/>
    <p:sldId id="269" r:id="rId13"/>
    <p:sldId id="282" r:id="rId14"/>
    <p:sldId id="283" r:id="rId15"/>
    <p:sldId id="284" r:id="rId16"/>
    <p:sldId id="285" r:id="rId17"/>
    <p:sldId id="286" r:id="rId1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8" autoAdjust="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E42CA94C-C847-4BFD-8F38-847B928323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098574A-F5DE-4518-894B-93B23C64385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E0AB3236-DA49-4A2D-9F45-8E2A85490E22}" type="datetimeFigureOut">
              <a:rPr lang="zh-TW" altLang="en-US"/>
              <a:pPr>
                <a:defRPr/>
              </a:pPr>
              <a:t>2024/11/18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F1591A88-44FF-4BC7-9B6C-5A5A2378B2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FE562E66-C76B-4B03-960E-61B9560BE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37634A5-3652-4111-AE0D-1EA6C66CA3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F923C38-9511-49EA-83A6-D3A1E9AC21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A630073-E7D0-4E18-8D72-EA3A8D0B46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圖像版面配置區 1">
            <a:extLst>
              <a:ext uri="{FF2B5EF4-FFF2-40B4-BE49-F238E27FC236}">
                <a16:creationId xmlns:a16="http://schemas.microsoft.com/office/drawing/2014/main" id="{0C2441CE-17F4-4837-9A8B-1C42967AEB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備忘稿版面配置區 2">
            <a:extLst>
              <a:ext uri="{FF2B5EF4-FFF2-40B4-BE49-F238E27FC236}">
                <a16:creationId xmlns:a16="http://schemas.microsoft.com/office/drawing/2014/main" id="{8B453A83-FFCB-466E-89EC-D947803980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6148" name="投影片編號版面配置區 3">
            <a:extLst>
              <a:ext uri="{FF2B5EF4-FFF2-40B4-BE49-F238E27FC236}">
                <a16:creationId xmlns:a16="http://schemas.microsoft.com/office/drawing/2014/main" id="{B1B1965A-50B7-45FA-A1FC-15E7CD2A46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28376C9-475D-45BB-B4F3-474E6C99A4A0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23AA4B8-1E79-457E-B779-17CDB514D57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226D9647-7B2F-44D3-A225-D0976634063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FB4B3ED8-FA93-4F70-B97C-188CF1D7E20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B8508249-67AA-4863-AD2A-260C8070DE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75134D82-49A0-4A96-A82E-5B4EDE24314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09E3AAC5-5DA1-45C6-8B0F-4E56B153E4E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43E179D7-F31C-4DEA-9D5B-613D69F6D7F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84EB8CB3-E42F-4ACA-B61D-C22E4862DF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B124E168-F896-4987-9749-7364B13FB64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75E7DDDF-1F35-4EA6-AA1A-631AA6FAF4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CBB1E5C1-71A5-4EC9-8C6D-7ACDACBC2F1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F3B363B2-45E0-4C76-A140-57EC9F6A7CB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75CCA14A-D3B5-4637-B891-D2F71EF92C8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3C511468-E9B7-4944-90FE-22B032ED99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688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124200" y="1844675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3688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108325" y="42926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C9545765-AD7D-4EA2-92DA-056FECDC54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CE677EA8-13A7-4243-B225-1FDFD931EF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3064397E-AB81-42D0-A90E-2F7D75E3F7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780ED-B457-4D46-A7B0-A078F30C8E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084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F147143-E21A-4FE3-B736-98A0CB21B77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135E09F-A6B1-4ECA-BA6F-FB891A8A9A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654F3-BBE9-47BA-90F6-F6D41ED87A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1B9149D-B0E0-4F64-A600-C21D358B14A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173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40513" y="404813"/>
            <a:ext cx="2057400" cy="56165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404813"/>
            <a:ext cx="6019800" cy="56165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870FE67-F554-4ACF-9355-F0F96A35048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4B2C33-A3FD-4B50-BA78-C20F223AF3E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FD027-8013-4FFA-99A5-B8F9187868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E5A52D4-70F9-474D-920A-A0446A34C7B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435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5724B58-C3EE-4B79-8027-E2D17AF5F6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F53706E-B789-4A8D-9359-910B787F360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62898-7443-4282-8D82-366C9F7315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B02831E-1BD8-4B69-B182-77E5F102968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213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E692EA1-991F-49BE-96BA-0C351F5998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6EF3EB4-F3C2-4A9D-92A8-C305FCF775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FD4C2-8F50-4B1B-B661-79AADF219D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6A6EB07D-E66C-4C02-AC1E-B406816CAC2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331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773238"/>
            <a:ext cx="40386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773238"/>
            <a:ext cx="40386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CC77BBD-BCBD-4541-9C3C-911EBF2669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ED1BB8B-0DA6-4D80-B7DE-B8D0C0FBCA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67B1A-6102-4673-A3AD-87BD7CD670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29A6F6A6-81FD-4179-BCEC-736191CB96E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498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6D62EB4-7621-46C9-BC6F-E7216C54122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B12BAB3-0563-4F84-AA24-F41D55FF01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1021A-32AA-485A-AB06-7CC693E8B1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FE1875E7-F55C-4C2F-BBC2-1C456A92B0C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933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B9EC95-168C-46EA-B843-AC59A66872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96137F-C843-4E08-96A0-BF6F6085D2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36F6D-BFB2-4E89-AD9E-B2C6E5BA01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F95A96C9-29D1-4D27-97FF-7772BAB256E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911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DB7CF6F-5CB2-4BA6-A480-4429B9AEFC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FDBA706-2AAC-4524-8637-A761BAD2DD5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C1F55-3CF5-4523-A067-E38BFFD768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66536797-B686-4A66-A9C3-F26417B05DB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0867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1B0574F-A316-45A4-9635-8A49A2B12D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426099C-AB2C-4876-A742-A3CD929EDC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65E27-7527-4049-B5DD-8F66121461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4D63520-7BE8-43F4-80F2-6450244F6D8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749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0DC089F-E9A3-4CEF-9509-E9D78C8EFCA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AC53D1D-9AAA-4BC4-AE7B-C8F422E359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8EAA8-5BBF-4D2A-96F4-C6E7541D5C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6B96FEC-071A-49C0-B9C3-C9EB998CD55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205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4175D7C-4133-4711-84DE-270E7B1B16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71F7FE6-9577-43E5-8881-66631010D3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BD434779-B197-4838-9BFD-D8F55135B3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6486A2C6-A019-40D4-9682-FF8EE2D216E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E8435874-F89B-4275-BF74-2E99B18F6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54FCEEBD-6FC9-4051-97D3-5AD3F8446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2A9C36A4-B343-41E4-96A5-990AD36E7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2D083772-29D5-4162-BFBC-144F87C6E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6F2B4D5F-F8E0-4838-98C9-664B859A9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9DCBDC2A-10CD-4F05-ABCB-5AE1B8784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EB018853-B104-4207-8149-8D5E049E4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251E5A56-89CD-4045-85D6-755ED8B6C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BB97371E-9DD6-4FC4-9F02-747938AB3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7FFB3BEC-789F-4E68-8DCE-F6572631A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04813"/>
            <a:ext cx="82296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32591814-C941-4035-835E-A52750C75F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8"/>
            <a:ext cx="82296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5856" name="Rectangle 16">
            <a:extLst>
              <a:ext uri="{FF2B5EF4-FFF2-40B4-BE49-F238E27FC236}">
                <a16:creationId xmlns:a16="http://schemas.microsoft.com/office/drawing/2014/main" id="{EF2F150D-17C1-45D6-A131-D91BB040CF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achefriends.org/zh_tw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cchen.im.ncnu.edu.tw/xampp-windows-x64-8.2.12-0-VS16-installer.exe" TargetMode="External"/><Relationship Id="rId5" Type="http://schemas.openxmlformats.org/officeDocument/2006/relationships/hyperlink" Target="https://sourceforge.net/projects/xampp/files/XAMPP%20Windows/8.2.12/xampp-windows-x64-8.2.12-0-VS16-installer.exe" TargetMode="External"/><Relationship Id="rId4" Type="http://schemas.openxmlformats.org/officeDocument/2006/relationships/hyperlink" Target="https://www.apachefriends.org/zh_tw/download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dashboard/" TargetMode="External"/><Relationship Id="rId2" Type="http://schemas.openxmlformats.org/officeDocument/2006/relationships/hyperlink" Target="http://localhost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C606DEC1-A8AD-4730-8ABB-C23F6A91F3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XAMPP Installation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D41F4E59-F433-4290-B292-4DB6F737545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Yen-Cheng Chen</a:t>
            </a:r>
          </a:p>
          <a:p>
            <a:pPr eaLnBrk="1" hangingPunct="1"/>
            <a:r>
              <a:rPr lang="en-US" altLang="zh-TW"/>
              <a:t>IM, NCNU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圖片 1">
            <a:extLst>
              <a:ext uri="{FF2B5EF4-FFF2-40B4-BE49-F238E27FC236}">
                <a16:creationId xmlns:a16="http://schemas.microsoft.com/office/drawing/2014/main" id="{4F86D5D4-60D5-467B-8E97-BEEE5833C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>
            <a:extLst>
              <a:ext uri="{FF2B5EF4-FFF2-40B4-BE49-F238E27FC236}">
                <a16:creationId xmlns:a16="http://schemas.microsoft.com/office/drawing/2014/main" id="{3FF6DE66-9959-49DB-9287-69A71746A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325"/>
            <a:ext cx="8480425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橢圓 7">
            <a:extLst>
              <a:ext uri="{FF2B5EF4-FFF2-40B4-BE49-F238E27FC236}">
                <a16:creationId xmlns:a16="http://schemas.microsoft.com/office/drawing/2014/main" id="{F9179403-6BA8-4867-982A-A450D8A17285}"/>
              </a:ext>
            </a:extLst>
          </p:cNvPr>
          <p:cNvSpPr/>
          <p:nvPr/>
        </p:nvSpPr>
        <p:spPr>
          <a:xfrm>
            <a:off x="1403350" y="333375"/>
            <a:ext cx="2016125" cy="25082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F379B337-2593-4350-B167-702CAFB88A91}"/>
              </a:ext>
            </a:extLst>
          </p:cNvPr>
          <p:cNvSpPr/>
          <p:nvPr/>
        </p:nvSpPr>
        <p:spPr>
          <a:xfrm>
            <a:off x="1692275" y="1989138"/>
            <a:ext cx="863600" cy="25241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FF7EC8B3-E8C4-406B-87E6-913D22294E94}"/>
              </a:ext>
            </a:extLst>
          </p:cNvPr>
          <p:cNvSpPr/>
          <p:nvPr/>
        </p:nvSpPr>
        <p:spPr>
          <a:xfrm>
            <a:off x="1685925" y="3573463"/>
            <a:ext cx="863600" cy="25082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23B6B2C7-D7AD-4B39-8F18-16D875ECEBE0}"/>
              </a:ext>
            </a:extLst>
          </p:cNvPr>
          <p:cNvSpPr/>
          <p:nvPr/>
        </p:nvSpPr>
        <p:spPr>
          <a:xfrm>
            <a:off x="1695450" y="1268413"/>
            <a:ext cx="863600" cy="25241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2F6E4171-BA12-422F-B947-D9BA6BA66571}"/>
              </a:ext>
            </a:extLst>
          </p:cNvPr>
          <p:cNvSpPr/>
          <p:nvPr/>
        </p:nvSpPr>
        <p:spPr>
          <a:xfrm>
            <a:off x="1695450" y="3808413"/>
            <a:ext cx="931863" cy="25241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15368" name="圖片 1">
            <a:extLst>
              <a:ext uri="{FF2B5EF4-FFF2-40B4-BE49-F238E27FC236}">
                <a16:creationId xmlns:a16="http://schemas.microsoft.com/office/drawing/2014/main" id="{0716BA2A-E72A-457E-9B3B-840723BB6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981075"/>
            <a:ext cx="5495925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879E03D-D90D-4BF5-8CEB-8C8AD426A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XAMPP</a:t>
            </a:r>
            <a:r>
              <a:rPr lang="zh-TW" altLang="en-US"/>
              <a:t>目錄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5CAA2C6-7218-4924-BC9B-E456E07CF1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5040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0" lang="en-US" altLang="zh-TW" sz="2800"/>
              <a:t>C</a:t>
            </a:r>
            <a:r>
              <a:rPr lang="en-US" altLang="zh-TW" sz="2800"/>
              <a:t>:\xampp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網站主目錄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/>
              <a:t>C:\xampp\htdocs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Apache</a:t>
            </a:r>
            <a:r>
              <a:rPr lang="zh-TW" altLang="en-US" sz="2800"/>
              <a:t>組態檔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C:\xampp\apache\conf</a:t>
            </a:r>
            <a:r>
              <a:rPr lang="en-US" altLang="zh-TW" sz="2400"/>
              <a:t>\httpd.conf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php</a:t>
            </a:r>
            <a:r>
              <a:rPr lang="zh-TW" altLang="en-US" sz="2800"/>
              <a:t>組態檔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/>
              <a:t>C:\xampp\php\php.ini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phpMyAdmin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/>
              <a:t>C:\xampp\phpMyAdmin\config.inc.php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MySQL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/>
              <a:t>C:\xampp\mysql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圖片 7">
            <a:extLst>
              <a:ext uri="{FF2B5EF4-FFF2-40B4-BE49-F238E27FC236}">
                <a16:creationId xmlns:a16="http://schemas.microsoft.com/office/drawing/2014/main" id="{425A3B46-2088-48C9-8CA8-02F610D82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87"/>
          <a:stretch>
            <a:fillRect/>
          </a:stretch>
        </p:blipFill>
        <p:spPr bwMode="auto">
          <a:xfrm>
            <a:off x="409575" y="1557338"/>
            <a:ext cx="8164513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標題 3">
            <a:extLst>
              <a:ext uri="{FF2B5EF4-FFF2-40B4-BE49-F238E27FC236}">
                <a16:creationId xmlns:a16="http://schemas.microsoft.com/office/drawing/2014/main" id="{7F6E13CF-03A6-4D58-BD2D-94EEDD27D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PHPInfo</a:t>
            </a:r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01936C56-AC4A-4846-A9DE-C9DDA46D4D8B}"/>
              </a:ext>
            </a:extLst>
          </p:cNvPr>
          <p:cNvSpPr/>
          <p:nvPr/>
        </p:nvSpPr>
        <p:spPr>
          <a:xfrm>
            <a:off x="6996113" y="1684338"/>
            <a:ext cx="790575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向下箭號 6">
            <a:extLst>
              <a:ext uri="{FF2B5EF4-FFF2-40B4-BE49-F238E27FC236}">
                <a16:creationId xmlns:a16="http://schemas.microsoft.com/office/drawing/2014/main" id="{99ABFDFC-71F2-4E6B-826F-91497DE74A73}"/>
              </a:ext>
            </a:extLst>
          </p:cNvPr>
          <p:cNvSpPr/>
          <p:nvPr/>
        </p:nvSpPr>
        <p:spPr>
          <a:xfrm>
            <a:off x="7212013" y="1033463"/>
            <a:ext cx="358775" cy="504825"/>
          </a:xfrm>
          <a:prstGeom prst="downArrow">
            <a:avLst/>
          </a:prstGeom>
          <a:solidFill>
            <a:srgbClr val="FF0000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圖片 1">
            <a:extLst>
              <a:ext uri="{FF2B5EF4-FFF2-40B4-BE49-F238E27FC236}">
                <a16:creationId xmlns:a16="http://schemas.microsoft.com/office/drawing/2014/main" id="{C118044E-D361-4C30-BE81-E6907528B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28650"/>
            <a:ext cx="89535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1">
            <a:extLst>
              <a:ext uri="{FF2B5EF4-FFF2-40B4-BE49-F238E27FC236}">
                <a16:creationId xmlns:a16="http://schemas.microsoft.com/office/drawing/2014/main" id="{95C2DAFB-9D03-4261-B46F-10648EF45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66750"/>
            <a:ext cx="898207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圖片 1">
            <a:extLst>
              <a:ext uri="{FF2B5EF4-FFF2-40B4-BE49-F238E27FC236}">
                <a16:creationId xmlns:a16="http://schemas.microsoft.com/office/drawing/2014/main" id="{0672C68E-C546-4C25-8B86-6A430369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23813"/>
            <a:ext cx="8739187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1">
            <a:extLst>
              <a:ext uri="{FF2B5EF4-FFF2-40B4-BE49-F238E27FC236}">
                <a16:creationId xmlns:a16="http://schemas.microsoft.com/office/drawing/2014/main" id="{CA19A3EF-9025-4CD1-A31B-0397AC3A4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61988"/>
            <a:ext cx="896302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722ADE57-50E3-46CF-8DC7-E665E22C0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619" y="764704"/>
            <a:ext cx="8640762" cy="5616575"/>
          </a:xfrm>
        </p:spPr>
        <p:txBody>
          <a:bodyPr/>
          <a:lstStyle/>
          <a:p>
            <a:pPr eaLnBrk="1" hangingPunct="1"/>
            <a:r>
              <a:rPr lang="en-US" altLang="zh-TW" dirty="0"/>
              <a:t>XAMPP</a:t>
            </a:r>
          </a:p>
          <a:p>
            <a:pPr lvl="1" eaLnBrk="1" hangingPunct="1"/>
            <a:r>
              <a:rPr lang="en-US" altLang="zh-TW" sz="2400" dirty="0">
                <a:hlinkClick r:id="rId3"/>
              </a:rPr>
              <a:t>https://www.apachefriends.org/zh_tw/index.html</a:t>
            </a:r>
            <a:endParaRPr lang="en-US" altLang="zh-TW" dirty="0"/>
          </a:p>
          <a:p>
            <a:pPr eaLnBrk="1" hangingPunct="1"/>
            <a:r>
              <a:rPr lang="en-US" altLang="zh-TW" dirty="0"/>
              <a:t>XAMPP Download</a:t>
            </a:r>
            <a:endParaRPr lang="zh-TW" altLang="en-US" dirty="0"/>
          </a:p>
          <a:p>
            <a:pPr lvl="1" eaLnBrk="1" hangingPunct="1"/>
            <a:r>
              <a:rPr lang="en-US" altLang="zh-TW" sz="2400" dirty="0">
                <a:hlinkClick r:id="rId4"/>
              </a:rPr>
              <a:t>https://www.apachefriends.org/zh_tw/download.html</a:t>
            </a:r>
            <a:endParaRPr lang="en-US" altLang="zh-TW" sz="2400" dirty="0"/>
          </a:p>
          <a:p>
            <a:pPr eaLnBrk="1" hangingPunct="1"/>
            <a:r>
              <a:rPr lang="en-US" altLang="zh-TW" dirty="0"/>
              <a:t>XAMPP Windows</a:t>
            </a:r>
            <a:r>
              <a:rPr lang="zh-TW" altLang="en-US" dirty="0"/>
              <a:t>版本 </a:t>
            </a:r>
            <a:r>
              <a:rPr lang="en-US" altLang="zh-TW" dirty="0"/>
              <a:t>Download</a:t>
            </a:r>
          </a:p>
          <a:p>
            <a:pPr lvl="1" eaLnBrk="1" hangingPunct="1"/>
            <a:r>
              <a:rPr lang="en-US" altLang="zh-TW" sz="2000" dirty="0">
                <a:hlinkClick r:id="rId5"/>
              </a:rPr>
              <a:t>https://sourceforge.net/projects/xampp/files/XAMPP%20Windows/8.2.12/xampp-windows-x64-8.2.12-0-VS16-installer.exe</a:t>
            </a:r>
            <a:endParaRPr lang="en-US" altLang="zh-TW" sz="2000" dirty="0"/>
          </a:p>
          <a:p>
            <a:pPr lvl="1" eaLnBrk="1" hangingPunct="1"/>
            <a:r>
              <a:rPr lang="en-US" altLang="zh-TW" sz="2000" dirty="0">
                <a:hlinkClick r:id="rId6"/>
              </a:rPr>
              <a:t>https://ycchen.im.ncnu.edu.tw/xampp-windows-x64-8.2.12-0-VS16-installer.exe</a:t>
            </a:r>
            <a:endParaRPr lang="en-US" altLang="zh-TW" sz="2000" dirty="0"/>
          </a:p>
          <a:p>
            <a:pPr lvl="1" eaLnBrk="1" hangingPunct="1"/>
            <a:endParaRPr lang="en-US" altLang="zh-TW" sz="2000" dirty="0"/>
          </a:p>
          <a:p>
            <a:pPr lvl="1" eaLnBrk="1" hangingPunct="1"/>
            <a:endParaRPr lang="en-US" altLang="zh-TW" sz="2000" dirty="0"/>
          </a:p>
          <a:p>
            <a:pPr lvl="1" eaLnBrk="1" hangingPunct="1"/>
            <a:endParaRPr lang="en-US" altLang="zh-TW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圖片 3">
            <a:extLst>
              <a:ext uri="{FF2B5EF4-FFF2-40B4-BE49-F238E27FC236}">
                <a16:creationId xmlns:a16="http://schemas.microsoft.com/office/drawing/2014/main" id="{54907F12-9495-4B6C-8BCB-80A1E0A13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25538"/>
            <a:ext cx="5473700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圖片 2">
            <a:extLst>
              <a:ext uri="{FF2B5EF4-FFF2-40B4-BE49-F238E27FC236}">
                <a16:creationId xmlns:a16="http://schemas.microsoft.com/office/drawing/2014/main" id="{184970E9-60FD-4B31-BF0C-FB5426A76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04813"/>
            <a:ext cx="4365625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2">
            <a:extLst>
              <a:ext uri="{FF2B5EF4-FFF2-40B4-BE49-F238E27FC236}">
                <a16:creationId xmlns:a16="http://schemas.microsoft.com/office/drawing/2014/main" id="{73E09E65-7B5D-416A-9B0F-344831568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149725"/>
            <a:ext cx="37528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id="{AF8D0060-8A3E-439A-9F52-C58088DAD6C4}"/>
              </a:ext>
            </a:extLst>
          </p:cNvPr>
          <p:cNvSpPr/>
          <p:nvPr/>
        </p:nvSpPr>
        <p:spPr>
          <a:xfrm>
            <a:off x="2339975" y="981075"/>
            <a:ext cx="4318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F827F835-9175-4A53-927A-F3AC8E33AEB3}"/>
              </a:ext>
            </a:extLst>
          </p:cNvPr>
          <p:cNvSpPr/>
          <p:nvPr/>
        </p:nvSpPr>
        <p:spPr>
          <a:xfrm>
            <a:off x="2341563" y="1196975"/>
            <a:ext cx="4318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198" name="文字方塊 4">
            <a:extLst>
              <a:ext uri="{FF2B5EF4-FFF2-40B4-BE49-F238E27FC236}">
                <a16:creationId xmlns:a16="http://schemas.microsoft.com/office/drawing/2014/main" id="{4F7A8DA3-AD89-46F1-8732-BE62AF157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919163"/>
            <a:ext cx="298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b="1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1</a:t>
            </a:r>
            <a:endParaRPr lang="zh-TW" altLang="en-US" sz="1600" b="1">
              <a:solidFill>
                <a:srgbClr val="FF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99" name="文字方塊 10">
            <a:extLst>
              <a:ext uri="{FF2B5EF4-FFF2-40B4-BE49-F238E27FC236}">
                <a16:creationId xmlns:a16="http://schemas.microsoft.com/office/drawing/2014/main" id="{B07ECD55-FF2F-4EC1-88FB-E521E257C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17475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b="1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2</a:t>
            </a:r>
            <a:endParaRPr lang="zh-TW" altLang="en-US" sz="1600" b="1">
              <a:solidFill>
                <a:srgbClr val="FF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8200" name="群組 6">
            <a:extLst>
              <a:ext uri="{FF2B5EF4-FFF2-40B4-BE49-F238E27FC236}">
                <a16:creationId xmlns:a16="http://schemas.microsoft.com/office/drawing/2014/main" id="{1E4F07E7-5513-4B84-819F-D326AD3E03CE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1895475"/>
            <a:ext cx="4365625" cy="2805113"/>
            <a:chOff x="5533617" y="919163"/>
            <a:chExt cx="4366151" cy="2805135"/>
          </a:xfrm>
        </p:grpSpPr>
        <p:pic>
          <p:nvPicPr>
            <p:cNvPr id="8201" name="圖片 3">
              <a:extLst>
                <a:ext uri="{FF2B5EF4-FFF2-40B4-BE49-F238E27FC236}">
                  <a16:creationId xmlns:a16="http://schemas.microsoft.com/office/drawing/2014/main" id="{D3CE90C9-91A0-4F2B-9795-1FE42D5C4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617" y="919163"/>
              <a:ext cx="4366151" cy="280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圓角矩形 5">
              <a:extLst>
                <a:ext uri="{FF2B5EF4-FFF2-40B4-BE49-F238E27FC236}">
                  <a16:creationId xmlns:a16="http://schemas.microsoft.com/office/drawing/2014/main" id="{0060DABD-5A9B-4207-811B-2C3CEAA1FAB6}"/>
                </a:ext>
              </a:extLst>
            </p:cNvPr>
            <p:cNvSpPr/>
            <p:nvPr/>
          </p:nvSpPr>
          <p:spPr>
            <a:xfrm>
              <a:off x="6019451" y="1385892"/>
              <a:ext cx="1505131" cy="530229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A49FA583-0EF5-4330-BC50-B73466317248}"/>
                </a:ext>
              </a:extLst>
            </p:cNvPr>
            <p:cNvSpPr/>
            <p:nvPr/>
          </p:nvSpPr>
          <p:spPr>
            <a:xfrm>
              <a:off x="7956434" y="1544643"/>
              <a:ext cx="431852" cy="21590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8204" name="文字方塊 13">
              <a:extLst>
                <a:ext uri="{FF2B5EF4-FFF2-40B4-BE49-F238E27FC236}">
                  <a16:creationId xmlns:a16="http://schemas.microsoft.com/office/drawing/2014/main" id="{54BFB06D-1ACF-4D78-89EF-FAB2D9F74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6624" y="1279199"/>
              <a:ext cx="2984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>
                  <a:solidFill>
                    <a:srgbClr val="FF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3</a:t>
              </a:r>
              <a:endParaRPr lang="zh-TW" altLang="en-US" sz="1600" b="1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2">
            <a:extLst>
              <a:ext uri="{FF2B5EF4-FFF2-40B4-BE49-F238E27FC236}">
                <a16:creationId xmlns:a16="http://schemas.microsoft.com/office/drawing/2014/main" id="{1FB0B4BD-DC26-479B-883D-9B8D658D5E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647700"/>
          </a:xfrm>
        </p:spPr>
        <p:txBody>
          <a:bodyPr/>
          <a:lstStyle/>
          <a:p>
            <a:r>
              <a:rPr lang="en-US" altLang="zh-TW"/>
              <a:t>XAMPP</a:t>
            </a:r>
            <a:endParaRPr lang="zh-TW" altLang="en-US"/>
          </a:p>
        </p:txBody>
      </p:sp>
      <p:sp>
        <p:nvSpPr>
          <p:cNvPr id="9219" name="文字方塊 1">
            <a:extLst>
              <a:ext uri="{FF2B5EF4-FFF2-40B4-BE49-F238E27FC236}">
                <a16:creationId xmlns:a16="http://schemas.microsoft.com/office/drawing/2014/main" id="{5E256869-45C5-4269-9261-7BC88C8F1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96975"/>
            <a:ext cx="541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  <a:hlinkClick r:id="rId2"/>
              </a:rPr>
              <a:t>http://localhost/</a:t>
            </a: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  or  </a:t>
            </a: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  <a:hlinkClick r:id="rId3"/>
              </a:rPr>
              <a:t>http://localhost/dashboard/</a:t>
            </a:r>
            <a:endParaRPr lang="en-US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9220" name="圖片 1">
            <a:extLst>
              <a:ext uri="{FF2B5EF4-FFF2-40B4-BE49-F238E27FC236}">
                <a16:creationId xmlns:a16="http://schemas.microsoft.com/office/drawing/2014/main" id="{E6E772D5-C7AB-4CCA-B0B7-CA9E63E8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87"/>
          <a:stretch>
            <a:fillRect/>
          </a:stretch>
        </p:blipFill>
        <p:spPr bwMode="auto">
          <a:xfrm>
            <a:off x="500063" y="1741488"/>
            <a:ext cx="8166100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>
            <a:extLst>
              <a:ext uri="{FF2B5EF4-FFF2-40B4-BE49-F238E27FC236}">
                <a16:creationId xmlns:a16="http://schemas.microsoft.com/office/drawing/2014/main" id="{44949369-F21B-43FD-9C01-A55F6E104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936625"/>
          </a:xfrm>
        </p:spPr>
        <p:txBody>
          <a:bodyPr/>
          <a:lstStyle/>
          <a:p>
            <a:r>
              <a:rPr lang="zh-TW" altLang="en-US"/>
              <a:t>設定</a:t>
            </a:r>
            <a:r>
              <a:rPr lang="en-US" altLang="zh-TW"/>
              <a:t>MySQL root</a:t>
            </a:r>
            <a:r>
              <a:rPr lang="zh-TW" altLang="en-US"/>
              <a:t>密碼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DFC7ECB6-AAA5-42C0-8F65-22689657B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64960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897CCDF9-C68F-414A-A3EC-84FA91B2FD3D}"/>
              </a:ext>
            </a:extLst>
          </p:cNvPr>
          <p:cNvSpPr/>
          <p:nvPr/>
        </p:nvSpPr>
        <p:spPr>
          <a:xfrm>
            <a:off x="5651500" y="2276475"/>
            <a:ext cx="1008063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向右箭號 3">
            <a:extLst>
              <a:ext uri="{FF2B5EF4-FFF2-40B4-BE49-F238E27FC236}">
                <a16:creationId xmlns:a16="http://schemas.microsoft.com/office/drawing/2014/main" id="{2B32556D-13A7-4D8E-82EE-7D404A0FAC9D}"/>
              </a:ext>
            </a:extLst>
          </p:cNvPr>
          <p:cNvSpPr/>
          <p:nvPr/>
        </p:nvSpPr>
        <p:spPr>
          <a:xfrm flipH="1">
            <a:off x="6804025" y="2276475"/>
            <a:ext cx="360363" cy="288925"/>
          </a:xfrm>
          <a:prstGeom prst="rightArrow">
            <a:avLst/>
          </a:prstGeom>
          <a:solidFill>
            <a:srgbClr val="FF0000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0246" name="Picture 2">
            <a:extLst>
              <a:ext uri="{FF2B5EF4-FFF2-40B4-BE49-F238E27FC236}">
                <a16:creationId xmlns:a16="http://schemas.microsoft.com/office/drawing/2014/main" id="{1C73E4D5-3229-4775-8715-9D8213D6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437063"/>
            <a:ext cx="50006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C556F04-A536-49A0-A22D-6E82852773B8}"/>
              </a:ext>
            </a:extLst>
          </p:cNvPr>
          <p:cNvSpPr/>
          <p:nvPr/>
        </p:nvSpPr>
        <p:spPr>
          <a:xfrm>
            <a:off x="3708400" y="4005263"/>
            <a:ext cx="4879975" cy="369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dirty="0"/>
              <a:t>mysqladmin.exe -u root password </a:t>
            </a:r>
            <a:r>
              <a:rPr lang="en-US" altLang="zh-TW" b="1" i="1" dirty="0" err="1">
                <a:solidFill>
                  <a:srgbClr val="FF0000"/>
                </a:solidFill>
              </a:rPr>
              <a:t>yourpassword</a:t>
            </a:r>
            <a:endParaRPr lang="zh-TW" alt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F07E2D7-1B81-4D9E-BC4F-A2756F8EF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手動設定</a:t>
            </a:r>
            <a:r>
              <a:rPr lang="en-US" altLang="zh-TW"/>
              <a:t>MySQL root</a:t>
            </a:r>
            <a:r>
              <a:rPr lang="zh-TW" altLang="en-US"/>
              <a:t>密碼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B530808-7FAC-4D16-BF0D-B48A5793A4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如果沒有設定</a:t>
            </a:r>
            <a:r>
              <a:rPr lang="en-US" altLang="zh-TW"/>
              <a:t>root</a:t>
            </a:r>
            <a:r>
              <a:rPr lang="zh-TW" altLang="en-US"/>
              <a:t>密碼畫面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/>
              <a:t>   </a:t>
            </a:r>
            <a:r>
              <a:rPr lang="en-US" altLang="zh-TW"/>
              <a:t>cd C:\xampp\mysql\bin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/>
              <a:t>   mysqladmin -u root password </a:t>
            </a:r>
            <a:r>
              <a:rPr lang="en-US" altLang="zh-TW" i="1">
                <a:solidFill>
                  <a:srgbClr val="FF0000"/>
                </a:solidFill>
              </a:rPr>
              <a:t>rootpwd </a:t>
            </a:r>
          </a:p>
          <a:p>
            <a:pPr eaLnBrk="1" hangingPunct="1"/>
            <a:r>
              <a:rPr lang="zh-TW" altLang="en-US"/>
              <a:t>變更密碼</a:t>
            </a:r>
            <a:r>
              <a:rPr lang="en-US" altLang="zh-TW"/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/>
              <a:t>   mysqladmin -u root -p password </a:t>
            </a:r>
            <a:r>
              <a:rPr lang="en-US" altLang="zh-TW" i="1">
                <a:solidFill>
                  <a:srgbClr val="FF0000"/>
                </a:solidFill>
              </a:rPr>
              <a:t>newpwd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/>
              <a:t>   </a:t>
            </a:r>
            <a:r>
              <a:rPr lang="en-US" altLang="zh-TW">
                <a:solidFill>
                  <a:schemeClr val="accent2"/>
                </a:solidFill>
              </a:rPr>
              <a:t>Enter password:</a:t>
            </a:r>
            <a:r>
              <a:rPr lang="en-US" altLang="zh-TW"/>
              <a:t> </a:t>
            </a:r>
            <a:r>
              <a:rPr lang="en-US" altLang="zh-TW" i="1">
                <a:solidFill>
                  <a:srgbClr val="008000"/>
                </a:solidFill>
              </a:rPr>
              <a:t>oldpwd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>
            <a:extLst>
              <a:ext uri="{FF2B5EF4-FFF2-40B4-BE49-F238E27FC236}">
                <a16:creationId xmlns:a16="http://schemas.microsoft.com/office/drawing/2014/main" id="{C65DC3FB-DCCC-455D-B2AC-751ED3D28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4450"/>
            <a:ext cx="492125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圖片 1">
            <a:extLst>
              <a:ext uri="{FF2B5EF4-FFF2-40B4-BE49-F238E27FC236}">
                <a16:creationId xmlns:a16="http://schemas.microsoft.com/office/drawing/2014/main" id="{DB73BF1C-A49B-4176-BAED-522E35BF1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1"/>
          <a:stretch>
            <a:fillRect/>
          </a:stretch>
        </p:blipFill>
        <p:spPr bwMode="auto">
          <a:xfrm>
            <a:off x="468313" y="1700213"/>
            <a:ext cx="7777162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標題 1">
            <a:extLst>
              <a:ext uri="{FF2B5EF4-FFF2-40B4-BE49-F238E27FC236}">
                <a16:creationId xmlns:a16="http://schemas.microsoft.com/office/drawing/2014/main" id="{094E84F3-2973-4761-8481-B4598966F3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935038"/>
          </a:xfrm>
        </p:spPr>
        <p:txBody>
          <a:bodyPr/>
          <a:lstStyle/>
          <a:p>
            <a:r>
              <a:rPr lang="en-US" altLang="zh-TW"/>
              <a:t>phpMyAdmin</a:t>
            </a:r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F46BB51E-5B76-48C5-9BE8-E7380DDC178D}"/>
              </a:ext>
            </a:extLst>
          </p:cNvPr>
          <p:cNvSpPr/>
          <p:nvPr/>
        </p:nvSpPr>
        <p:spPr>
          <a:xfrm>
            <a:off x="6659563" y="2347913"/>
            <a:ext cx="1008062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向下箭號 2">
            <a:extLst>
              <a:ext uri="{FF2B5EF4-FFF2-40B4-BE49-F238E27FC236}">
                <a16:creationId xmlns:a16="http://schemas.microsoft.com/office/drawing/2014/main" id="{74B1CE88-0DC0-40A1-8153-D0C1B83E4999}"/>
              </a:ext>
            </a:extLst>
          </p:cNvPr>
          <p:cNvSpPr/>
          <p:nvPr/>
        </p:nvSpPr>
        <p:spPr>
          <a:xfrm>
            <a:off x="7019925" y="1916113"/>
            <a:ext cx="360363" cy="361950"/>
          </a:xfrm>
          <a:prstGeom prst="downArrow">
            <a:avLst/>
          </a:prstGeom>
          <a:solidFill>
            <a:srgbClr val="FF0000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BF3F87A-33E5-4EA5-8EAA-67DD2EBB6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-102" t="-132" r="102" b="54094"/>
          <a:stretch/>
        </p:blipFill>
        <p:spPr bwMode="auto">
          <a:xfrm>
            <a:off x="1806575" y="3781425"/>
            <a:ext cx="6737350" cy="24034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B4274C17-58C5-4085-9643-862180CA8EEA}"/>
              </a:ext>
            </a:extLst>
          </p:cNvPr>
          <p:cNvSpPr txBox="1"/>
          <p:nvPr/>
        </p:nvSpPr>
        <p:spPr>
          <a:xfrm>
            <a:off x="1258888" y="4429125"/>
            <a:ext cx="2827337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latin typeface="+mn-lt"/>
                <a:ea typeface="+mn-ea"/>
              </a:rPr>
              <a:t>未設定登入</a:t>
            </a:r>
            <a:r>
              <a:rPr lang="en-US" altLang="zh-TW" b="1" dirty="0">
                <a:solidFill>
                  <a:srgbClr val="FF0000"/>
                </a:solidFill>
                <a:latin typeface="+mn-lt"/>
                <a:ea typeface="+mn-ea"/>
              </a:rPr>
              <a:t>MySQL</a:t>
            </a:r>
            <a:r>
              <a:rPr lang="zh-TW" altLang="en-US" b="1" dirty="0">
                <a:solidFill>
                  <a:srgbClr val="FF0000"/>
                </a:solidFill>
                <a:latin typeface="+mn-lt"/>
                <a:ea typeface="+mn-ea"/>
              </a:rPr>
              <a:t>帳密！</a:t>
            </a:r>
            <a:endParaRPr lang="en-US" altLang="zh-TW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D5BBCDD6-4FFA-4C9A-B45F-50C4AFD3E51F}"/>
              </a:ext>
            </a:extLst>
          </p:cNvPr>
          <p:cNvSpPr/>
          <p:nvPr/>
        </p:nvSpPr>
        <p:spPr>
          <a:xfrm>
            <a:off x="6804025" y="908050"/>
            <a:ext cx="647700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向下箭號 10">
            <a:extLst>
              <a:ext uri="{FF2B5EF4-FFF2-40B4-BE49-F238E27FC236}">
                <a16:creationId xmlns:a16="http://schemas.microsoft.com/office/drawing/2014/main" id="{A68743E5-B415-4C2B-90C9-7F53AE1AAD28}"/>
              </a:ext>
            </a:extLst>
          </p:cNvPr>
          <p:cNvSpPr/>
          <p:nvPr/>
        </p:nvSpPr>
        <p:spPr>
          <a:xfrm>
            <a:off x="7019925" y="549275"/>
            <a:ext cx="288925" cy="287338"/>
          </a:xfrm>
          <a:prstGeom prst="downArrow">
            <a:avLst/>
          </a:prstGeom>
          <a:solidFill>
            <a:srgbClr val="FF0000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BCD89359-56E6-47A0-8D3B-9FDC05563D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/>
              <a:t>設定</a:t>
            </a:r>
            <a:r>
              <a:rPr lang="en-US" altLang="zh-TW" sz="4000"/>
              <a:t>phpMyAdmin</a:t>
            </a:r>
            <a:r>
              <a:rPr lang="zh-TW" altLang="en-US" sz="4000"/>
              <a:t> 登入</a:t>
            </a:r>
            <a:r>
              <a:rPr lang="en-US" altLang="zh-TW" sz="4000"/>
              <a:t>MySQL</a:t>
            </a:r>
            <a:r>
              <a:rPr lang="zh-TW" altLang="en-US" sz="4000"/>
              <a:t>帳密</a:t>
            </a:r>
            <a:endParaRPr lang="en-US" altLang="zh-TW" sz="4000"/>
          </a:p>
        </p:txBody>
      </p:sp>
      <p:sp>
        <p:nvSpPr>
          <p:cNvPr id="13315" name="Rectangle 5">
            <a:extLst>
              <a:ext uri="{FF2B5EF4-FFF2-40B4-BE49-F238E27FC236}">
                <a16:creationId xmlns:a16="http://schemas.microsoft.com/office/drawing/2014/main" id="{668FA832-FF48-47DD-A2FA-69225CD34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229600" cy="4248150"/>
          </a:xfrm>
        </p:spPr>
        <p:txBody>
          <a:bodyPr/>
          <a:lstStyle/>
          <a:p>
            <a:pPr eaLnBrk="1" hangingPunct="1"/>
            <a:r>
              <a:rPr lang="zh-TW" altLang="en-US"/>
              <a:t>修改</a:t>
            </a:r>
            <a:r>
              <a:rPr lang="en-US" altLang="zh-TW"/>
              <a:t>phpMyAdmin</a:t>
            </a:r>
            <a:r>
              <a:rPr lang="zh-TW" altLang="en-US"/>
              <a:t>之</a:t>
            </a:r>
            <a:r>
              <a:rPr lang="en-US" altLang="zh-TW"/>
              <a:t>config.inc.php</a:t>
            </a:r>
          </a:p>
          <a:p>
            <a:pPr eaLnBrk="1" hangingPunct="1"/>
            <a:r>
              <a:rPr lang="zh-TW" altLang="en-US"/>
              <a:t>檔案位置 </a:t>
            </a:r>
            <a:r>
              <a:rPr lang="en-US" altLang="zh-TW"/>
              <a:t>C:\xampp\phpMyAdmin</a:t>
            </a:r>
          </a:p>
          <a:p>
            <a:pPr eaLnBrk="1" hangingPunct="1"/>
            <a:r>
              <a:rPr lang="zh-TW" altLang="en-US"/>
              <a:t>在</a:t>
            </a:r>
            <a:r>
              <a:rPr lang="en-US" altLang="zh-TW"/>
              <a:t>config.inc.php</a:t>
            </a:r>
            <a:r>
              <a:rPr lang="zh-TW" altLang="en-US"/>
              <a:t>找到以下指令進行修改</a:t>
            </a:r>
            <a:endParaRPr lang="en-US" altLang="zh-TW"/>
          </a:p>
          <a:p>
            <a:pPr eaLnBrk="1" hangingPunct="1"/>
            <a:endParaRPr lang="en-US" altLang="zh-TW"/>
          </a:p>
        </p:txBody>
      </p:sp>
      <p:sp>
        <p:nvSpPr>
          <p:cNvPr id="13316" name="Rectangle 6">
            <a:extLst>
              <a:ext uri="{FF2B5EF4-FFF2-40B4-BE49-F238E27FC236}">
                <a16:creationId xmlns:a16="http://schemas.microsoft.com/office/drawing/2014/main" id="{1BFA86EA-91D7-42C1-854D-44CE3972F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3716338"/>
            <a:ext cx="7753350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>
                <a:latin typeface="Arial" panose="020B0604020202020204" pitchFamily="34" charset="0"/>
                <a:ea typeface="新細明體" panose="02020500000000000000" pitchFamily="18" charset="-120"/>
              </a:rPr>
              <a:t>$cfg['Servers'][$i]['auth_type'] = 'config';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>
                <a:latin typeface="Arial" panose="020B0604020202020204" pitchFamily="34" charset="0"/>
                <a:ea typeface="新細明體" panose="02020500000000000000" pitchFamily="18" charset="-120"/>
              </a:rPr>
              <a:t>$cfg['Servers'][$i]['user'] = 'root';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>
                <a:latin typeface="Arial" panose="020B0604020202020204" pitchFamily="34" charset="0"/>
                <a:ea typeface="新細明體" panose="02020500000000000000" pitchFamily="18" charset="-120"/>
              </a:rPr>
              <a:t>$cfg['Servers'][$i]['password'] = '</a:t>
            </a:r>
            <a:r>
              <a:rPr lang="en-US" altLang="zh-TW" sz="2800" i="1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yourpassword</a:t>
            </a:r>
            <a:r>
              <a:rPr lang="en-US" altLang="zh-TW" sz="2800">
                <a:latin typeface="Arial" panose="020B0604020202020204" pitchFamily="34" charset="0"/>
                <a:ea typeface="新細明體" panose="02020500000000000000" pitchFamily="18" charset="-120"/>
              </a:rPr>
              <a:t>';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Times New Roman"/>
        <a:ea typeface="標楷體"/>
        <a:cs typeface="新細明體"/>
      </a:majorFont>
      <a:minorFont>
        <a:latin typeface="Times New Roman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374</TotalTime>
  <Words>290</Words>
  <Application>Microsoft Office PowerPoint</Application>
  <PresentationFormat>如螢幕大小 (4:3)</PresentationFormat>
  <Paragraphs>48</Paragraphs>
  <Slides>17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Arial</vt:lpstr>
      <vt:lpstr>新細明體</vt:lpstr>
      <vt:lpstr>Times New Roman</vt:lpstr>
      <vt:lpstr>標楷體</vt:lpstr>
      <vt:lpstr>Wingdings</vt:lpstr>
      <vt:lpstr>Calibri</vt:lpstr>
      <vt:lpstr>Arial Black</vt:lpstr>
      <vt:lpstr>Pixel</vt:lpstr>
      <vt:lpstr>XAMPP Installation</vt:lpstr>
      <vt:lpstr>PowerPoint 簡報</vt:lpstr>
      <vt:lpstr>PowerPoint 簡報</vt:lpstr>
      <vt:lpstr>PowerPoint 簡報</vt:lpstr>
      <vt:lpstr>XAMPP</vt:lpstr>
      <vt:lpstr>設定MySQL root密碼</vt:lpstr>
      <vt:lpstr>手動設定MySQL root密碼</vt:lpstr>
      <vt:lpstr>phpMyAdmin</vt:lpstr>
      <vt:lpstr>設定phpMyAdmin 登入MySQL帳密</vt:lpstr>
      <vt:lpstr>PowerPoint 簡報</vt:lpstr>
      <vt:lpstr>PowerPoint 簡報</vt:lpstr>
      <vt:lpstr>XAMPP目錄</vt:lpstr>
      <vt:lpstr>PHPInfo</vt:lpstr>
      <vt:lpstr>PowerPoint 簡報</vt:lpstr>
      <vt:lpstr>PowerPoint 簡報</vt:lpstr>
      <vt:lpstr>PowerPoint 簡報</vt:lpstr>
      <vt:lpstr>PowerPoint 簡報</vt:lpstr>
    </vt:vector>
  </TitlesOfParts>
  <Company>ncnu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ycchen</dc:creator>
  <cp:lastModifiedBy>88693</cp:lastModifiedBy>
  <cp:revision>45</cp:revision>
  <dcterms:created xsi:type="dcterms:W3CDTF">2011-05-12T14:06:24Z</dcterms:created>
  <dcterms:modified xsi:type="dcterms:W3CDTF">2024-11-18T12:10:35Z</dcterms:modified>
</cp:coreProperties>
</file>